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79" r:id="rId12"/>
    <p:sldId id="278" r:id="rId13"/>
    <p:sldId id="280" r:id="rId14"/>
    <p:sldId id="281" r:id="rId15"/>
    <p:sldId id="277" r:id="rId16"/>
    <p:sldId id="266" r:id="rId17"/>
    <p:sldId id="267" r:id="rId18"/>
    <p:sldId id="273" r:id="rId19"/>
    <p:sldId id="274" r:id="rId20"/>
    <p:sldId id="275" r:id="rId21"/>
    <p:sldId id="276" r:id="rId22"/>
    <p:sldId id="268" r:id="rId23"/>
    <p:sldId id="270" r:id="rId24"/>
    <p:sldId id="282" r:id="rId25"/>
    <p:sldId id="283" r:id="rId26"/>
    <p:sldId id="27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fpRio3W4lSdP81qdTQMguzcQ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61" autoAdjust="0"/>
  </p:normalViewPr>
  <p:slideViewPr>
    <p:cSldViewPr snapToGrid="0">
      <p:cViewPr varScale="1">
        <p:scale>
          <a:sx n="61" d="100"/>
          <a:sy n="61" d="100"/>
        </p:scale>
        <p:origin x="684" y="6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4627419e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We’ll look at this in 3 chunks.</a:t>
            </a:r>
            <a:endParaRPr dirty="0"/>
          </a:p>
        </p:txBody>
      </p:sp>
      <p:sp>
        <p:nvSpPr>
          <p:cNvPr id="296" name="Google Shape;296;g124627419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4627419e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Use Event Notes for your own info, if needed.  Adjust times if needed; remember to hit save! Ignore “Reserve Time”; this has been disabled on the other calendar so you won’t be able to. Use “Repeating Event” if you want. No one ever has; you could be the first!  “Use and cost of reservation” tells you how many hours you reserved and the hourly price you’ll pay.</a:t>
            </a:r>
            <a:endParaRPr dirty="0"/>
          </a:p>
        </p:txBody>
      </p:sp>
      <p:sp>
        <p:nvSpPr>
          <p:cNvPr id="296" name="Google Shape;296;g124627419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014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4627419e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Upper right is questions about the people at your scan and your study in general. This is why you need the names of the lab members who will be at the scan. Depending on the answers to some questions, you might get additional questions or prompts.  We’ll look at those additional questions now.</a:t>
            </a:r>
            <a:endParaRPr dirty="0"/>
          </a:p>
        </p:txBody>
      </p:sp>
      <p:sp>
        <p:nvSpPr>
          <p:cNvPr id="296" name="Google Shape;296;g124627419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13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4627419e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For the first question, if you click you do NOT need the MR tech or the senior scientist, it will give you two spaces to enter names: the scan operator’s name, and the person accompanying the scan operator.  But if you do need the MR tech or the senior scientist, you’ll get a prompt reminding you to add their email to this reservation. That means they’ll be notified of it. Remember that email address thing; put a pin in it. We’ll come back to it. A common mistake is to enter the MR Technologist or Senior Scientist’s name in this box, but that’s where you enter </a:t>
            </a:r>
            <a:r>
              <a:rPr lang="en-US" b="1" u="sng" dirty="0"/>
              <a:t>your</a:t>
            </a:r>
            <a:r>
              <a:rPr lang="en-US" dirty="0"/>
              <a:t> name, since it asks who the ADDITIONAL person will be.</a:t>
            </a:r>
            <a:endParaRPr dirty="0"/>
          </a:p>
        </p:txBody>
      </p:sp>
      <p:sp>
        <p:nvSpPr>
          <p:cNvPr id="296" name="Google Shape;296;g124627419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227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4627419e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you’re booking an off-hours scan, like an evening or weekend, there are a few extra questions. This is all just to make sure </a:t>
            </a:r>
            <a:r>
              <a:rPr lang="en-US" i="1" dirty="0"/>
              <a:t>in advance </a:t>
            </a:r>
            <a:r>
              <a:rPr lang="en-US" dirty="0"/>
              <a:t>that you have swipe access to the spaces, that you book a reservation that’s long enough, and that any tech support you may need might be a bit slower than if you scanned during a weekday when we’re here.</a:t>
            </a:r>
            <a:endParaRPr dirty="0"/>
          </a:p>
        </p:txBody>
      </p:sp>
      <p:sp>
        <p:nvSpPr>
          <p:cNvPr id="296" name="Google Shape;296;g124627419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070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4627419e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Now the bottom half. In “Additional charges” you can see a $60 radiology read. This is required by the IRB for all scans with a human participant.  Since the vast majority of scans here have a human participant, the default is to include one rad read on every reservation.  But you can change it to zero, or click “no charge” if you’re scanning a mouse or a phantom or hardware. It’s also good if you add extra time.  Say, if you booked an hour but you’re running long and need to book an extra half hour on the calendar– be sure to click “no charge”. “Payment Information” is why you need to know which fund will pay for the scan. Service project, I’ve never seen anyone use. Last– this is important– “Invite additional people”.  Remember when I told you to copy email addresses from the previous slide? This is where you would paste the email address of either the MR technologist or the Senior Scientist.  That’s so important because it’s the only way they’ll know you need to work with them. Always email the Senior Scientist as well.</a:t>
            </a:r>
            <a:endParaRPr dirty="0"/>
          </a:p>
        </p:txBody>
      </p:sp>
      <p:sp>
        <p:nvSpPr>
          <p:cNvPr id="296" name="Google Shape;296;g124627419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785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4627419e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Our MR technologist is Jonathan Cardona and his UNI is jc5724.  This is why you need to have the participant’s name when you book the scan. Include names if any extra people will attend: new lab staff in training, senior lab staff who need to run the task, any companions / parents/ caregivers. When in doubt, assume they will come.  It’s better for Security to have that information than not.</a:t>
            </a:r>
            <a:endParaRPr dirty="0"/>
          </a:p>
        </p:txBody>
      </p:sp>
      <p:sp>
        <p:nvSpPr>
          <p:cNvPr id="302" name="Google Shape;302;g124627419e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8" name="Google Shape;3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 some cases, the billing status depends on the situation. Here are the most common situations. But even with the top 5 situations, where you would expect to be billed, there are a few “outs”.  Email me when this happens.  It’s the only way I’ll know to adjust the billing details and waive the costs. I really want the billing to be correct.</a:t>
            </a:r>
            <a:endParaRPr dirty="0"/>
          </a:p>
        </p:txBody>
      </p:sp>
      <p:sp>
        <p:nvSpPr>
          <p:cNvPr id="308" name="Google Shape;3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96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Every study gets a number of “forgivens”, equal to 5% of your total anticipated number of scans.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But the really important part of this slide is in each cell of the middle column: </a:t>
            </a:r>
            <a:r>
              <a:rPr lang="en-US" dirty="0">
                <a:highlight>
                  <a:srgbClr val="FFFF00"/>
                </a:highlight>
              </a:rPr>
              <a:t>“We cancelled the scan”.  </a:t>
            </a:r>
            <a:r>
              <a:rPr lang="en-US" dirty="0"/>
              <a:t>If you don’t cancel it, I can’t apply a “forgiven”.  If you don’t cancel it, there’s no way another person can take that time.  Part of the reason we have a “forgivens” policy is to motivate you to cancel scans you won’t use. People need to know that time isn’t going to be used.  They have to know it’s available.  Researchers forget this a lot; it’s the #1 reason people pay more than they should.  It’s easy to forget. You probably have a lab event calendar and your personal calendar. You delete the canceled scan off those, and it seems to be “gone”, so it’s easy to forget to also cancel it in iLab. But remember, the iLab calendar is the one that automatically takes a chunk of your grant every month.</a:t>
            </a:r>
            <a:endParaRPr dirty="0"/>
          </a:p>
        </p:txBody>
      </p:sp>
      <p:sp>
        <p:nvSpPr>
          <p:cNvPr id="308" name="Google Shape;3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976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will email this; no need to write it down.</a:t>
            </a:r>
            <a:endParaRPr/>
          </a:p>
        </p:txBody>
      </p:sp>
      <p:sp>
        <p:nvSpPr>
          <p:cNvPr id="238" name="Google Shape;2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8" name="Google Shape;3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63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8" name="Google Shape;3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6139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R"/>
            </a:pPr>
            <a:r>
              <a:rPr lang="en-US" dirty="0"/>
              <a:t>You don’t!  I do.  No user is able to book free time.  Email me the date, time, duration, and magnet, and I will take care of it.  You must be sure to verify that </a:t>
            </a:r>
            <a:r>
              <a:rPr lang="en-US"/>
              <a:t>Jonathan Cardona is </a:t>
            </a:r>
            <a:r>
              <a:rPr lang="en-US" dirty="0"/>
              <a:t>available for your pilot scan.</a:t>
            </a:r>
          </a:p>
          <a:p>
            <a:pPr marL="228600" lvl="0" indent="-228600" algn="l" rtl="0">
              <a:lnSpc>
                <a:spcPct val="100000"/>
              </a:lnSpc>
              <a:spcBef>
                <a:spcPts val="0"/>
              </a:spcBef>
              <a:spcAft>
                <a:spcPts val="0"/>
              </a:spcAft>
              <a:buSzPts val="1100"/>
              <a:buAutoNum type="arabicParenR"/>
            </a:pPr>
            <a:r>
              <a:rPr lang="en-US" dirty="0"/>
              <a:t>Calendar access is by request, not automatic, after a person gets Level II.  Just ask me and I can set it up.</a:t>
            </a:r>
          </a:p>
          <a:p>
            <a:pPr marL="228600" lvl="0" indent="-228600" algn="l" rtl="0">
              <a:lnSpc>
                <a:spcPct val="100000"/>
              </a:lnSpc>
              <a:spcBef>
                <a:spcPts val="0"/>
              </a:spcBef>
              <a:spcAft>
                <a:spcPts val="0"/>
              </a:spcAft>
              <a:buSzPts val="1100"/>
              <a:buAutoNum type="arabicParenR"/>
            </a:pPr>
            <a:r>
              <a:rPr lang="en-US" dirty="0"/>
              <a:t>Level II users can only book M-F 9-5 when the MR technologist is available.  It’s a safeguard to ensure there will always be a scan operator at each scan.  If the technologist agreed to run a weekend scan for you, let me know, and I can book it for you.  If a lab member is a Level III operator, they will be able to book weekend or evening time.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R"/>
            </a:pPr>
            <a:r>
              <a:rPr lang="en-US" dirty="0"/>
              <a:t>This would be considered a very last-minute cancellation for the unused half-hour. To make that half-hour available, you would need to email the MR Administrator and ask them to change your reservation </a:t>
            </a:r>
            <a:r>
              <a:rPr lang="en-US" i="1" u="sng" dirty="0"/>
              <a:t>during your scan</a:t>
            </a:r>
            <a:r>
              <a:rPr lang="en-US" dirty="0"/>
              <a:t>. If another group signs up for the half-hour, you won’t have to pay for it. But if no one signs up for the half-hour, you will have to pay for it. </a:t>
            </a:r>
          </a:p>
          <a:p>
            <a:pPr marL="228600" lvl="0" indent="-228600" algn="l" rtl="0">
              <a:lnSpc>
                <a:spcPct val="100000"/>
              </a:lnSpc>
              <a:spcBef>
                <a:spcPts val="0"/>
              </a:spcBef>
              <a:spcAft>
                <a:spcPts val="0"/>
              </a:spcAft>
              <a:buSzPts val="1100"/>
              <a:buAutoNum type="arabicParenR"/>
            </a:pPr>
            <a:r>
              <a:rPr lang="en-US" dirty="0"/>
              <a:t>If there’s room on the calendar for you to add time AND still have at least 15 min open before the next scheduled scan, you must log into iLab and book that block of time. This is the only way to ensure your scan will not be interrupted. If there is a group scheduled to use the scanner right after your scan’s 15 min post scan buffer, you must finish when your reservation ends.</a:t>
            </a:r>
          </a:p>
          <a:p>
            <a:pPr marL="228600" lvl="0" indent="-228600" algn="l" rtl="0">
              <a:lnSpc>
                <a:spcPct val="100000"/>
              </a:lnSpc>
              <a:spcBef>
                <a:spcPts val="0"/>
              </a:spcBef>
              <a:spcAft>
                <a:spcPts val="0"/>
              </a:spcAft>
              <a:buSzPts val="1100"/>
              <a:buAutoNum type="arabicParenR"/>
            </a:pPr>
            <a:r>
              <a:rPr lang="en-US" dirty="0"/>
              <a:t>They must stop on time. If they ask to keep scanning, you should feel free to say no.</a:t>
            </a:r>
          </a:p>
          <a:p>
            <a:pPr marL="228600" lvl="0" indent="-228600" algn="l" rtl="0">
              <a:lnSpc>
                <a:spcPct val="100000"/>
              </a:lnSpc>
              <a:spcBef>
                <a:spcPts val="0"/>
              </a:spcBef>
              <a:spcAft>
                <a:spcPts val="0"/>
              </a:spcAft>
              <a:buSzPts val="1100"/>
              <a:buAutoNum type="arabicParenR"/>
            </a:pPr>
            <a:r>
              <a:rPr lang="en-US" dirty="0"/>
              <a:t>Weekend cancellation policies are the same as weekday. Yes, it’s a 248-hour cancellation period.</a:t>
            </a:r>
            <a:endParaRPr dirty="0"/>
          </a:p>
        </p:txBody>
      </p:sp>
    </p:spTree>
    <p:extLst>
      <p:ext uri="{BB962C8B-B14F-4D97-AF65-F5344CB8AC3E}">
        <p14:creationId xmlns:p14="http://schemas.microsoft.com/office/powerpoint/2010/main" val="1969178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R"/>
            </a:pPr>
            <a:r>
              <a:rPr lang="en-US" dirty="0"/>
              <a:t>Did you book a scan and forget to cancel it? Always cancel scans if you won’t use them, even if it’s one minute before it starts. This frees up the magnet for another user AND I might be able to waive the cancellation fee.  If you hadn’t booked a scan at all, email me to see what happened.</a:t>
            </a:r>
          </a:p>
          <a:p>
            <a:pPr marL="228600" lvl="0" indent="-228600" algn="l" rtl="0">
              <a:lnSpc>
                <a:spcPct val="100000"/>
              </a:lnSpc>
              <a:spcBef>
                <a:spcPts val="0"/>
              </a:spcBef>
              <a:spcAft>
                <a:spcPts val="0"/>
              </a:spcAft>
              <a:buSzPts val="1100"/>
              <a:buAutoNum type="arabicParenR"/>
            </a:pPr>
            <a:r>
              <a:rPr lang="en-US" dirty="0"/>
              <a:t>Did you book your own pilot scan?  The system will bill you the full price.  Be sure to ask me to book pilot scans. Email me if this happens so I can give you a refund.  </a:t>
            </a:r>
          </a:p>
          <a:p>
            <a:pPr marL="228600" lvl="0" indent="-228600" algn="l" rtl="0">
              <a:lnSpc>
                <a:spcPct val="100000"/>
              </a:lnSpc>
              <a:spcBef>
                <a:spcPts val="0"/>
              </a:spcBef>
              <a:spcAft>
                <a:spcPts val="0"/>
              </a:spcAft>
              <a:buSzPts val="1100"/>
              <a:buAutoNum type="arabicParenR"/>
            </a:pPr>
            <a:r>
              <a:rPr lang="en-US" dirty="0"/>
              <a:t>Starting early is not allowed, even if the room is empty.  Book the time you need, and use the time you book.  You can cancel and rebook the scan, if you want to start early and only be billed for one hour.  The problem is, by starting 30 min early but NOT changing your reservation, you blocked other users for using the space for 1.5 hours.  That’s billable time.</a:t>
            </a:r>
            <a:endParaRPr dirty="0"/>
          </a:p>
        </p:txBody>
      </p:sp>
    </p:spTree>
    <p:extLst>
      <p:ext uri="{BB962C8B-B14F-4D97-AF65-F5344CB8AC3E}">
        <p14:creationId xmlns:p14="http://schemas.microsoft.com/office/powerpoint/2010/main" val="4138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 use iLab to create the monthly usage report I present to the board. This report has to be accurate.  So I rely on iLab to accurately report what time has been used. I rely on you to help keep iLab accurate, by using the scan reservations you book and cancelling the scan reservations you don’t need.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By working together, this can work well for all of us. I </a:t>
            </a:r>
            <a:r>
              <a:rPr lang="en-US"/>
              <a:t>want iLab  </a:t>
            </a:r>
            <a:r>
              <a:rPr lang="en-US" dirty="0"/>
              <a:t>to work for you.  I will help you however I can.  Using iLab correctly, like using the time you book and cancelling the scans you don’t use, makes everything work better for both of us.  Your monthly bill is as low as possible, the magnets can be utilized as much as possible, and my monthly reports are as accurate as possible.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I’ll give you access to the calendars you need so you probably won't see all of them when you log into iLab.</a:t>
            </a:r>
          </a:p>
          <a:p>
            <a:pPr marL="0" lvl="0" indent="0" algn="l" rtl="0">
              <a:lnSpc>
                <a:spcPct val="100000"/>
              </a:lnSpc>
              <a:spcBef>
                <a:spcPts val="0"/>
              </a:spcBef>
              <a:spcAft>
                <a:spcPts val="0"/>
              </a:spcAft>
              <a:buSzPts val="1100"/>
              <a:buNone/>
            </a:pPr>
            <a:endParaRPr dirty="0"/>
          </a:p>
        </p:txBody>
      </p:sp>
      <p:sp>
        <p:nvSpPr>
          <p:cNvPr id="245" name="Google Shape;2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may not need access to iLab.  But if you're reading these slides today, you probably do.</a:t>
            </a:r>
            <a:endParaRPr/>
          </a:p>
        </p:txBody>
      </p:sp>
      <p:sp>
        <p:nvSpPr>
          <p:cNvPr id="253" name="Google Shape;2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arenR"/>
            </a:pPr>
            <a:r>
              <a:rPr lang="en" dirty="0"/>
              <a:t>Safety training… for a calendar? Yes.  We have found it helps to keep calendar access limited to people who will be coming here to work with the systems.  It’s a safeguard for the labs.  If Person A needs to attend the scan, it’s best if Person A books the scans. We make exceptions when requested, as long as a lab accepts the risk of opting out of this safeguard.</a:t>
            </a:r>
            <a:endParaRPr dirty="0"/>
          </a:p>
          <a:p>
            <a:pPr marL="457200" lvl="0" indent="-298450" algn="l" rtl="0">
              <a:lnSpc>
                <a:spcPct val="100000"/>
              </a:lnSpc>
              <a:spcBef>
                <a:spcPts val="0"/>
              </a:spcBef>
              <a:spcAft>
                <a:spcPts val="0"/>
              </a:spcAft>
              <a:buSzPts val="1100"/>
              <a:buAutoNum type="arabicParenR"/>
            </a:pPr>
            <a:r>
              <a:rPr lang="en" dirty="0"/>
              <a:t>If you lack a UNI, Kathleen can help you get one.</a:t>
            </a:r>
            <a:endParaRPr dirty="0"/>
          </a:p>
          <a:p>
            <a:pPr marL="457200" lvl="0" indent="-298450" algn="l" rtl="0">
              <a:lnSpc>
                <a:spcPct val="100000"/>
              </a:lnSpc>
              <a:spcBef>
                <a:spcPts val="0"/>
              </a:spcBef>
              <a:spcAft>
                <a:spcPts val="0"/>
              </a:spcAft>
              <a:buSzPts val="1100"/>
              <a:buAutoNum type="arabicParenR"/>
            </a:pPr>
            <a:r>
              <a:rPr lang="en" dirty="0"/>
              <a:t>(</a:t>
            </a:r>
            <a:r>
              <a:rPr lang="en-US" dirty="0"/>
              <a:t>Create a New Account </a:t>
            </a:r>
            <a:r>
              <a:rPr lang="en" dirty="0"/>
              <a:t>instructions provided </a:t>
            </a:r>
            <a:r>
              <a:rPr lang="en-US" dirty="0"/>
              <a:t>on the website https://mr.research.columbia.edu/sites/default/files/content/How%20To%20Register%20As%20A%20User%20in%20iLab%20For%20Non-PIs.pdf</a:t>
            </a:r>
            <a:r>
              <a:rPr lang="en" dirty="0"/>
              <a:t>)</a:t>
            </a:r>
            <a:endParaRPr dirty="0"/>
          </a:p>
          <a:p>
            <a:pPr marL="457200" lvl="0" indent="-298450" algn="l" rtl="0">
              <a:lnSpc>
                <a:spcPct val="100000"/>
              </a:lnSpc>
              <a:spcBef>
                <a:spcPts val="0"/>
              </a:spcBef>
              <a:spcAft>
                <a:spcPts val="0"/>
              </a:spcAft>
              <a:buSzPts val="1100"/>
              <a:buAutoNum type="arabicParenR"/>
            </a:pPr>
            <a:r>
              <a:rPr lang="en" dirty="0"/>
              <a:t>(</a:t>
            </a:r>
            <a:r>
              <a:rPr lang="en-US" dirty="0"/>
              <a:t>How Your PI Can Give You Access to a Chart String </a:t>
            </a:r>
            <a:r>
              <a:rPr lang="en" dirty="0"/>
              <a:t>instructions provided </a:t>
            </a:r>
            <a:r>
              <a:rPr lang="en-US" dirty="0"/>
              <a:t>on the website https://mr.research.columbia.edu/sites/default/files/content/For%20PIs%20How%20to%20Register,%20Approve%20Users,%20Set%20Up%20Chart%20Strings%20in%20iLab%20NEW%20IMPROVED.pdf</a:t>
            </a:r>
            <a:r>
              <a:rPr lang="en" dirty="0"/>
              <a:t>)</a:t>
            </a:r>
            <a:endParaRPr dirty="0"/>
          </a:p>
        </p:txBody>
      </p:sp>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4627419e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Sometimes people book time before they have a specific participant in mind.  We generally discourage this because it makes it harder for the researcher, but it’s not against the rules.</a:t>
            </a:r>
            <a:endParaRPr dirty="0"/>
          </a:p>
        </p:txBody>
      </p:sp>
      <p:sp>
        <p:nvSpPr>
          <p:cNvPr id="267" name="Google Shape;267;g124627419e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24627419e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124627419e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Used to require 30 min between scans for airing out, but as of May 23 2022 that has been cut to 15.</a:t>
            </a:r>
            <a:endParaRPr dirty="0"/>
          </a:p>
        </p:txBody>
      </p:sp>
      <p:sp>
        <p:nvSpPr>
          <p:cNvPr id="281" name="Google Shape;2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4627419e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8" name="Google Shape;288;g124627419e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2"/>
        <p:cNvGrpSpPr/>
        <p:nvPr/>
      </p:nvGrpSpPr>
      <p:grpSpPr>
        <a:xfrm>
          <a:off x="0" y="0"/>
          <a:ext cx="0" cy="0"/>
          <a:chOff x="0" y="0"/>
          <a:chExt cx="0" cy="0"/>
        </a:xfrm>
      </p:grpSpPr>
      <p:pic>
        <p:nvPicPr>
          <p:cNvPr id="53" name="Google Shape;53;p14" descr="\\DROBO-FS\QuickDrops\JB\PPTX NG\Droplets\LightingOverlay.png"/>
          <p:cNvPicPr preferRelativeResize="0"/>
          <p:nvPr/>
        </p:nvPicPr>
        <p:blipFill rotWithShape="1">
          <a:blip r:embed="rId2">
            <a:alphaModFix amt="30000"/>
          </a:blip>
          <a:srcRect/>
          <a:stretch/>
        </p:blipFill>
        <p:spPr>
          <a:xfrm>
            <a:off x="0" y="-1"/>
            <a:ext cx="9144002" cy="5143501"/>
          </a:xfrm>
          <a:prstGeom prst="rect">
            <a:avLst/>
          </a:prstGeom>
          <a:noFill/>
          <a:ln>
            <a:noFill/>
          </a:ln>
        </p:spPr>
      </p:pic>
      <p:grpSp>
        <p:nvGrpSpPr>
          <p:cNvPr id="54" name="Google Shape;54;p14"/>
          <p:cNvGrpSpPr/>
          <p:nvPr/>
        </p:nvGrpSpPr>
        <p:grpSpPr>
          <a:xfrm>
            <a:off x="0" y="0"/>
            <a:ext cx="1728788" cy="5143501"/>
            <a:chOff x="0" y="0"/>
            <a:chExt cx="2305051" cy="6858001"/>
          </a:xfrm>
        </p:grpSpPr>
        <p:sp>
          <p:nvSpPr>
            <p:cNvPr id="55" name="Google Shape;55;p14"/>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4"/>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4"/>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1" name="Google Shape;61;p14"/>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2" name="Google Shape;62;p14"/>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4" name="Google Shape;64;p14"/>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5" name="Google Shape;65;p14"/>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4"/>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4"/>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68" name="Google Shape;68;p14"/>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4"/>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0" name="Google Shape;70;p14"/>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4"/>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3" name="Google Shape;73;p14"/>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4"/>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76" name="Google Shape;76;p14"/>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4"/>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78" name="Google Shape;78;p14"/>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4"/>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0" name="Google Shape;80;p14"/>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4"/>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2" name="Google Shape;82;p14"/>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4"/>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4"/>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4"/>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86" name="Google Shape;86;p14"/>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87" name="Google Shape;87;p14"/>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4"/>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89" name="Google Shape;89;p14"/>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0" name="Google Shape;90;p14"/>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4"/>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2" name="Google Shape;92;p14"/>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4"/>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4" name="Google Shape;94;p14"/>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4"/>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4"/>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97" name="Google Shape;97;p14"/>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4"/>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99" name="Google Shape;99;p14"/>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4"/>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4"/>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2" name="Google Shape;102;p14"/>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3" name="Google Shape;103;p14"/>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4"/>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4"/>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06" name="Google Shape;106;p14"/>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08" name="Google Shape;108;p14"/>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14"/>
          <p:cNvSpPr txBox="1">
            <a:spLocks noGrp="1"/>
          </p:cNvSpPr>
          <p:nvPr>
            <p:ph type="ctrTitle"/>
          </p:nvPr>
        </p:nvSpPr>
        <p:spPr>
          <a:xfrm>
            <a:off x="1407318" y="841772"/>
            <a:ext cx="6593681"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14"/>
          <p:cNvSpPr txBox="1">
            <a:spLocks noGrp="1"/>
          </p:cNvSpPr>
          <p:nvPr>
            <p:ph type="subTitle" idx="1"/>
          </p:nvPr>
        </p:nvSpPr>
        <p:spPr>
          <a:xfrm>
            <a:off x="1407318" y="2701528"/>
            <a:ext cx="6593681" cy="1241821"/>
          </a:xfrm>
          <a:prstGeom prst="rect">
            <a:avLst/>
          </a:prstGeom>
          <a:noFill/>
          <a:ln>
            <a:noFill/>
          </a:ln>
        </p:spPr>
        <p:txBody>
          <a:bodyPr spcFirstLastPara="1" wrap="square" lIns="68575" tIns="34275" rIns="68575" bIns="34275" anchor="t" anchorCtr="0">
            <a:normAutofit/>
          </a:bodyPr>
          <a:lstStyle>
            <a:lvl1pPr lvl="0" algn="l">
              <a:lnSpc>
                <a:spcPct val="120000"/>
              </a:lnSpc>
              <a:spcBef>
                <a:spcPts val="800"/>
              </a:spcBef>
              <a:spcAft>
                <a:spcPts val="0"/>
              </a:spcAft>
              <a:buClr>
                <a:schemeClr val="lt2"/>
              </a:buClr>
              <a:buSzPts val="1900"/>
              <a:buNone/>
              <a:defRPr sz="1500" cap="none">
                <a:solidFill>
                  <a:schemeClr val="lt2"/>
                </a:solidFill>
              </a:defRPr>
            </a:lvl1pPr>
            <a:lvl2pPr lvl="1" algn="ctr">
              <a:lnSpc>
                <a:spcPct val="120000"/>
              </a:lnSpc>
              <a:spcBef>
                <a:spcPts val="400"/>
              </a:spcBef>
              <a:spcAft>
                <a:spcPts val="0"/>
              </a:spcAft>
              <a:buClr>
                <a:schemeClr val="lt1"/>
              </a:buClr>
              <a:buSzPts val="1900"/>
              <a:buNone/>
              <a:defRPr sz="1500"/>
            </a:lvl2pPr>
            <a:lvl3pPr lvl="2" algn="ctr">
              <a:lnSpc>
                <a:spcPct val="120000"/>
              </a:lnSpc>
              <a:spcBef>
                <a:spcPts val="400"/>
              </a:spcBef>
              <a:spcAft>
                <a:spcPts val="0"/>
              </a:spcAft>
              <a:buClr>
                <a:schemeClr val="lt1"/>
              </a:buClr>
              <a:buSzPts val="1700"/>
              <a:buNone/>
              <a:defRPr sz="1400"/>
            </a:lvl3pPr>
            <a:lvl4pPr lvl="3" algn="ctr">
              <a:lnSpc>
                <a:spcPct val="120000"/>
              </a:lnSpc>
              <a:spcBef>
                <a:spcPts val="400"/>
              </a:spcBef>
              <a:spcAft>
                <a:spcPts val="0"/>
              </a:spcAft>
              <a:buClr>
                <a:schemeClr val="lt1"/>
              </a:buClr>
              <a:buSzPts val="1500"/>
              <a:buNone/>
              <a:defRPr sz="1200"/>
            </a:lvl4pPr>
            <a:lvl5pPr lvl="4" algn="ctr">
              <a:lnSpc>
                <a:spcPct val="120000"/>
              </a:lnSpc>
              <a:spcBef>
                <a:spcPts val="400"/>
              </a:spcBef>
              <a:spcAft>
                <a:spcPts val="0"/>
              </a:spcAft>
              <a:buClr>
                <a:schemeClr val="lt1"/>
              </a:buClr>
              <a:buSzPts val="1500"/>
              <a:buNone/>
              <a:defRPr sz="1200"/>
            </a:lvl5pPr>
            <a:lvl6pPr lvl="5" algn="ctr">
              <a:lnSpc>
                <a:spcPct val="120000"/>
              </a:lnSpc>
              <a:spcBef>
                <a:spcPts val="400"/>
              </a:spcBef>
              <a:spcAft>
                <a:spcPts val="0"/>
              </a:spcAft>
              <a:buClr>
                <a:schemeClr val="lt1"/>
              </a:buClr>
              <a:buSzPts val="1500"/>
              <a:buNone/>
              <a:defRPr sz="1200"/>
            </a:lvl6pPr>
            <a:lvl7pPr lvl="6" algn="ctr">
              <a:lnSpc>
                <a:spcPct val="120000"/>
              </a:lnSpc>
              <a:spcBef>
                <a:spcPts val="400"/>
              </a:spcBef>
              <a:spcAft>
                <a:spcPts val="0"/>
              </a:spcAft>
              <a:buClr>
                <a:schemeClr val="lt1"/>
              </a:buClr>
              <a:buSzPts val="1500"/>
              <a:buNone/>
              <a:defRPr sz="1200"/>
            </a:lvl7pPr>
            <a:lvl8pPr lvl="7" algn="ctr">
              <a:lnSpc>
                <a:spcPct val="120000"/>
              </a:lnSpc>
              <a:spcBef>
                <a:spcPts val="400"/>
              </a:spcBef>
              <a:spcAft>
                <a:spcPts val="0"/>
              </a:spcAft>
              <a:buClr>
                <a:schemeClr val="lt1"/>
              </a:buClr>
              <a:buSzPts val="1500"/>
              <a:buNone/>
              <a:defRPr sz="1200"/>
            </a:lvl8pPr>
            <a:lvl9pPr lvl="8" algn="ctr">
              <a:lnSpc>
                <a:spcPct val="120000"/>
              </a:lnSpc>
              <a:spcBef>
                <a:spcPts val="400"/>
              </a:spcBef>
              <a:spcAft>
                <a:spcPts val="0"/>
              </a:spcAft>
              <a:buClr>
                <a:schemeClr val="lt1"/>
              </a:buClr>
              <a:buSzPts val="1500"/>
              <a:buNone/>
              <a:defRPr sz="1200"/>
            </a:lvl9pPr>
          </a:lstStyle>
          <a:p>
            <a:endParaRPr/>
          </a:p>
        </p:txBody>
      </p:sp>
      <p:sp>
        <p:nvSpPr>
          <p:cNvPr id="111" name="Google Shape;111;p14"/>
          <p:cNvSpPr txBox="1">
            <a:spLocks noGrp="1"/>
          </p:cNvSpPr>
          <p:nvPr>
            <p:ph type="dt" idx="10"/>
          </p:nvPr>
        </p:nvSpPr>
        <p:spPr>
          <a:xfrm>
            <a:off x="5308133" y="4057651"/>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4"/>
          <p:cNvSpPr txBox="1">
            <a:spLocks noGrp="1"/>
          </p:cNvSpPr>
          <p:nvPr>
            <p:ph type="ftr" idx="11"/>
          </p:nvPr>
        </p:nvSpPr>
        <p:spPr>
          <a:xfrm>
            <a:off x="1407318" y="4057651"/>
            <a:ext cx="3843665"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4"/>
          <p:cNvSpPr txBox="1">
            <a:spLocks noGrp="1"/>
          </p:cNvSpPr>
          <p:nvPr>
            <p:ph type="sldNum" idx="12"/>
          </p:nvPr>
        </p:nvSpPr>
        <p:spPr>
          <a:xfrm>
            <a:off x="7422683" y="4057649"/>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856058" y="3228498"/>
            <a:ext cx="7434266" cy="61451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23"/>
          <p:cNvSpPr>
            <a:spLocks noGrp="1"/>
          </p:cNvSpPr>
          <p:nvPr>
            <p:ph type="pic" idx="2"/>
          </p:nvPr>
        </p:nvSpPr>
        <p:spPr>
          <a:xfrm>
            <a:off x="856058" y="454819"/>
            <a:ext cx="7434266" cy="2474834"/>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8" name="Google Shape;168;p23"/>
          <p:cNvSpPr txBox="1">
            <a:spLocks noGrp="1"/>
          </p:cNvSpPr>
          <p:nvPr>
            <p:ph type="body" idx="1"/>
          </p:nvPr>
        </p:nvSpPr>
        <p:spPr>
          <a:xfrm>
            <a:off x="856023" y="3843015"/>
            <a:ext cx="7433144" cy="511854"/>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500"/>
              <a:buNone/>
              <a:defRPr sz="12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69" name="Google Shape;169;p23"/>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23"/>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23"/>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856092" y="457200"/>
            <a:ext cx="7429466" cy="257175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wentieth Century"/>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24"/>
          <p:cNvSpPr txBox="1">
            <a:spLocks noGrp="1"/>
          </p:cNvSpPr>
          <p:nvPr>
            <p:ph type="body" idx="1"/>
          </p:nvPr>
        </p:nvSpPr>
        <p:spPr>
          <a:xfrm>
            <a:off x="856058" y="3314699"/>
            <a:ext cx="7428344" cy="1028699"/>
          </a:xfrm>
          <a:prstGeom prst="rect">
            <a:avLst/>
          </a:prstGeom>
          <a:noFill/>
          <a:ln>
            <a:noFill/>
          </a:ln>
        </p:spPr>
        <p:txBody>
          <a:bodyPr spcFirstLastPara="1" wrap="square" lIns="68575" tIns="34275" rIns="68575" bIns="34275" anchor="ctr" anchorCtr="0">
            <a:normAutofit/>
          </a:bodyPr>
          <a:lstStyle>
            <a:lvl1pPr marL="457200" lvl="0" indent="-228600" algn="l">
              <a:lnSpc>
                <a:spcPct val="120000"/>
              </a:lnSpc>
              <a:spcBef>
                <a:spcPts val="800"/>
              </a:spcBef>
              <a:spcAft>
                <a:spcPts val="0"/>
              </a:spcAft>
              <a:buClr>
                <a:schemeClr val="lt1"/>
              </a:buClr>
              <a:buSzPts val="1700"/>
              <a:buNone/>
              <a:defRPr sz="14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75" name="Google Shape;175;p24"/>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24"/>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24"/>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1084659" y="457199"/>
            <a:ext cx="6977064" cy="206132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Twentieth Century"/>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25"/>
          <p:cNvSpPr txBox="1">
            <a:spLocks noGrp="1"/>
          </p:cNvSpPr>
          <p:nvPr>
            <p:ph type="body" idx="1"/>
          </p:nvPr>
        </p:nvSpPr>
        <p:spPr>
          <a:xfrm>
            <a:off x="1290483" y="2524168"/>
            <a:ext cx="6564224" cy="41172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81" name="Google Shape;181;p25"/>
          <p:cNvSpPr txBox="1">
            <a:spLocks noGrp="1"/>
          </p:cNvSpPr>
          <p:nvPr>
            <p:ph type="body" idx="2"/>
          </p:nvPr>
        </p:nvSpPr>
        <p:spPr>
          <a:xfrm>
            <a:off x="856058" y="3232439"/>
            <a:ext cx="7429502" cy="1117122"/>
          </a:xfrm>
          <a:prstGeom prst="rect">
            <a:avLst/>
          </a:prstGeom>
          <a:noFill/>
          <a:ln>
            <a:noFill/>
          </a:ln>
        </p:spPr>
        <p:txBody>
          <a:bodyPr spcFirstLastPara="1" wrap="square" lIns="68575" tIns="34275" rIns="68575" bIns="34275" anchor="ctr" anchorCtr="0">
            <a:normAutofit/>
          </a:bodyPr>
          <a:lstStyle>
            <a:lvl1pPr marL="457200" lvl="0" indent="-228600" algn="l">
              <a:lnSpc>
                <a:spcPct val="120000"/>
              </a:lnSpc>
              <a:spcBef>
                <a:spcPts val="800"/>
              </a:spcBef>
              <a:spcAft>
                <a:spcPts val="0"/>
              </a:spcAft>
              <a:buClr>
                <a:schemeClr val="lt1"/>
              </a:buClr>
              <a:buSzPts val="1700"/>
              <a:buNone/>
              <a:defRPr sz="14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82" name="Google Shape;182;p25"/>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25"/>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25"/>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5"/>
          <p:cNvSpPr txBox="1"/>
          <p:nvPr/>
        </p:nvSpPr>
        <p:spPr>
          <a:xfrm>
            <a:off x="677634" y="549296"/>
            <a:ext cx="457200" cy="438582"/>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Twentieth Century"/>
              <a:buNone/>
            </a:pPr>
            <a:r>
              <a:rPr lang="en" sz="6000" b="0" i="0" u="none" strike="noStrike" cap="none">
                <a:solidFill>
                  <a:schemeClr val="lt1"/>
                </a:solidFill>
                <a:latin typeface="Twentieth Century"/>
                <a:ea typeface="Twentieth Century"/>
                <a:cs typeface="Twentieth Century"/>
                <a:sym typeface="Twentieth Century"/>
              </a:rPr>
              <a:t>“</a:t>
            </a:r>
            <a:endParaRPr sz="1100" b="0" i="0" u="none" strike="noStrike" cap="none">
              <a:solidFill>
                <a:srgbClr val="000000"/>
              </a:solidFill>
              <a:latin typeface="Arial"/>
              <a:ea typeface="Arial"/>
              <a:cs typeface="Arial"/>
              <a:sym typeface="Arial"/>
            </a:endParaRPr>
          </a:p>
        </p:txBody>
      </p:sp>
      <p:sp>
        <p:nvSpPr>
          <p:cNvPr id="186" name="Google Shape;186;p25"/>
          <p:cNvSpPr txBox="1"/>
          <p:nvPr/>
        </p:nvSpPr>
        <p:spPr>
          <a:xfrm>
            <a:off x="7903028" y="2073729"/>
            <a:ext cx="457200" cy="438582"/>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Twentieth Century"/>
              <a:buNone/>
            </a:pPr>
            <a:r>
              <a:rPr lang="en" sz="6000" b="0" i="0" u="none" strike="noStrike" cap="none">
                <a:solidFill>
                  <a:schemeClr val="lt1"/>
                </a:solidFill>
                <a:latin typeface="Twentieth Century"/>
                <a:ea typeface="Twentieth Century"/>
                <a:cs typeface="Twentieth Century"/>
                <a:sym typeface="Twentieth Century"/>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856058" y="1600531"/>
            <a:ext cx="7429501" cy="188387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700"/>
              <a:buFont typeface="Twentieth Century"/>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26"/>
          <p:cNvSpPr txBox="1">
            <a:spLocks noGrp="1"/>
          </p:cNvSpPr>
          <p:nvPr>
            <p:ph type="body" idx="1"/>
          </p:nvPr>
        </p:nvSpPr>
        <p:spPr>
          <a:xfrm>
            <a:off x="856023" y="3493241"/>
            <a:ext cx="7428379" cy="855483"/>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700"/>
              <a:buNone/>
              <a:defRPr sz="14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90" name="Google Shape;190;p26"/>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26"/>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26"/>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856060" y="457200"/>
            <a:ext cx="7429499" cy="142875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p27"/>
          <p:cNvSpPr txBox="1">
            <a:spLocks noGrp="1"/>
          </p:cNvSpPr>
          <p:nvPr>
            <p:ph type="body" idx="1"/>
          </p:nvPr>
        </p:nvSpPr>
        <p:spPr>
          <a:xfrm>
            <a:off x="856058" y="2005847"/>
            <a:ext cx="2397674" cy="51435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2300"/>
              <a:buNone/>
              <a:defRPr sz="18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196" name="Google Shape;196;p27"/>
          <p:cNvSpPr txBox="1">
            <a:spLocks noGrp="1"/>
          </p:cNvSpPr>
          <p:nvPr>
            <p:ph type="body" idx="2"/>
          </p:nvPr>
        </p:nvSpPr>
        <p:spPr>
          <a:xfrm>
            <a:off x="845939" y="2520197"/>
            <a:ext cx="2406551" cy="1823202"/>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100"/>
              <a:buNone/>
              <a:defRPr sz="900"/>
            </a:lvl2pPr>
            <a:lvl3pPr marL="1371600" lvl="2" indent="-228600" algn="l">
              <a:lnSpc>
                <a:spcPct val="120000"/>
              </a:lnSpc>
              <a:spcBef>
                <a:spcPts val="400"/>
              </a:spcBef>
              <a:spcAft>
                <a:spcPts val="0"/>
              </a:spcAft>
              <a:buClr>
                <a:schemeClr val="lt1"/>
              </a:buClr>
              <a:buSzPts val="900"/>
              <a:buNone/>
              <a:defRPr sz="800"/>
            </a:lvl3pPr>
            <a:lvl4pPr marL="1828800" lvl="3" indent="-228600" algn="l">
              <a:lnSpc>
                <a:spcPct val="120000"/>
              </a:lnSpc>
              <a:spcBef>
                <a:spcPts val="400"/>
              </a:spcBef>
              <a:spcAft>
                <a:spcPts val="0"/>
              </a:spcAft>
              <a:buClr>
                <a:schemeClr val="lt1"/>
              </a:buClr>
              <a:buSzPts val="800"/>
              <a:buNone/>
              <a:defRPr sz="700"/>
            </a:lvl4pPr>
            <a:lvl5pPr marL="2286000" lvl="4" indent="-228600" algn="l">
              <a:lnSpc>
                <a:spcPct val="120000"/>
              </a:lnSpc>
              <a:spcBef>
                <a:spcPts val="400"/>
              </a:spcBef>
              <a:spcAft>
                <a:spcPts val="0"/>
              </a:spcAft>
              <a:buClr>
                <a:schemeClr val="lt1"/>
              </a:buClr>
              <a:buSzPts val="800"/>
              <a:buNone/>
              <a:defRPr sz="700"/>
            </a:lvl5pPr>
            <a:lvl6pPr marL="2743200" lvl="5" indent="-228600" algn="l">
              <a:lnSpc>
                <a:spcPct val="120000"/>
              </a:lnSpc>
              <a:spcBef>
                <a:spcPts val="400"/>
              </a:spcBef>
              <a:spcAft>
                <a:spcPts val="0"/>
              </a:spcAft>
              <a:buClr>
                <a:schemeClr val="lt1"/>
              </a:buClr>
              <a:buSzPts val="800"/>
              <a:buNone/>
              <a:defRPr sz="700"/>
            </a:lvl6pPr>
            <a:lvl7pPr marL="3200400" lvl="6" indent="-228600" algn="l">
              <a:lnSpc>
                <a:spcPct val="120000"/>
              </a:lnSpc>
              <a:spcBef>
                <a:spcPts val="400"/>
              </a:spcBef>
              <a:spcAft>
                <a:spcPts val="0"/>
              </a:spcAft>
              <a:buClr>
                <a:schemeClr val="lt1"/>
              </a:buClr>
              <a:buSzPts val="800"/>
              <a:buNone/>
              <a:defRPr sz="700"/>
            </a:lvl7pPr>
            <a:lvl8pPr marL="3657600" lvl="7" indent="-228600" algn="l">
              <a:lnSpc>
                <a:spcPct val="120000"/>
              </a:lnSpc>
              <a:spcBef>
                <a:spcPts val="400"/>
              </a:spcBef>
              <a:spcAft>
                <a:spcPts val="0"/>
              </a:spcAft>
              <a:buClr>
                <a:schemeClr val="lt1"/>
              </a:buClr>
              <a:buSzPts val="800"/>
              <a:buNone/>
              <a:defRPr sz="700"/>
            </a:lvl8pPr>
            <a:lvl9pPr marL="4114800" lvl="8" indent="-228600" algn="l">
              <a:lnSpc>
                <a:spcPct val="120000"/>
              </a:lnSpc>
              <a:spcBef>
                <a:spcPts val="400"/>
              </a:spcBef>
              <a:spcAft>
                <a:spcPts val="0"/>
              </a:spcAft>
              <a:buClr>
                <a:schemeClr val="lt1"/>
              </a:buClr>
              <a:buSzPts val="800"/>
              <a:buNone/>
              <a:defRPr sz="700"/>
            </a:lvl9pPr>
          </a:lstStyle>
          <a:p>
            <a:endParaRPr/>
          </a:p>
        </p:txBody>
      </p:sp>
      <p:sp>
        <p:nvSpPr>
          <p:cNvPr id="197" name="Google Shape;197;p27"/>
          <p:cNvSpPr txBox="1">
            <a:spLocks noGrp="1"/>
          </p:cNvSpPr>
          <p:nvPr>
            <p:ph type="body" idx="3"/>
          </p:nvPr>
        </p:nvSpPr>
        <p:spPr>
          <a:xfrm>
            <a:off x="3386075" y="2008226"/>
            <a:ext cx="2388289" cy="51435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2300"/>
              <a:buNone/>
              <a:defRPr sz="18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198" name="Google Shape;198;p27"/>
          <p:cNvSpPr txBox="1">
            <a:spLocks noGrp="1"/>
          </p:cNvSpPr>
          <p:nvPr>
            <p:ph type="body" idx="4"/>
          </p:nvPr>
        </p:nvSpPr>
        <p:spPr>
          <a:xfrm>
            <a:off x="3378160" y="2522576"/>
            <a:ext cx="2396873" cy="1823202"/>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100"/>
              <a:buNone/>
              <a:defRPr sz="900"/>
            </a:lvl2pPr>
            <a:lvl3pPr marL="1371600" lvl="2" indent="-228600" algn="l">
              <a:lnSpc>
                <a:spcPct val="120000"/>
              </a:lnSpc>
              <a:spcBef>
                <a:spcPts val="400"/>
              </a:spcBef>
              <a:spcAft>
                <a:spcPts val="0"/>
              </a:spcAft>
              <a:buClr>
                <a:schemeClr val="lt1"/>
              </a:buClr>
              <a:buSzPts val="900"/>
              <a:buNone/>
              <a:defRPr sz="800"/>
            </a:lvl3pPr>
            <a:lvl4pPr marL="1828800" lvl="3" indent="-228600" algn="l">
              <a:lnSpc>
                <a:spcPct val="120000"/>
              </a:lnSpc>
              <a:spcBef>
                <a:spcPts val="400"/>
              </a:spcBef>
              <a:spcAft>
                <a:spcPts val="0"/>
              </a:spcAft>
              <a:buClr>
                <a:schemeClr val="lt1"/>
              </a:buClr>
              <a:buSzPts val="800"/>
              <a:buNone/>
              <a:defRPr sz="700"/>
            </a:lvl4pPr>
            <a:lvl5pPr marL="2286000" lvl="4" indent="-228600" algn="l">
              <a:lnSpc>
                <a:spcPct val="120000"/>
              </a:lnSpc>
              <a:spcBef>
                <a:spcPts val="400"/>
              </a:spcBef>
              <a:spcAft>
                <a:spcPts val="0"/>
              </a:spcAft>
              <a:buClr>
                <a:schemeClr val="lt1"/>
              </a:buClr>
              <a:buSzPts val="800"/>
              <a:buNone/>
              <a:defRPr sz="700"/>
            </a:lvl5pPr>
            <a:lvl6pPr marL="2743200" lvl="5" indent="-228600" algn="l">
              <a:lnSpc>
                <a:spcPct val="120000"/>
              </a:lnSpc>
              <a:spcBef>
                <a:spcPts val="400"/>
              </a:spcBef>
              <a:spcAft>
                <a:spcPts val="0"/>
              </a:spcAft>
              <a:buClr>
                <a:schemeClr val="lt1"/>
              </a:buClr>
              <a:buSzPts val="800"/>
              <a:buNone/>
              <a:defRPr sz="700"/>
            </a:lvl6pPr>
            <a:lvl7pPr marL="3200400" lvl="6" indent="-228600" algn="l">
              <a:lnSpc>
                <a:spcPct val="120000"/>
              </a:lnSpc>
              <a:spcBef>
                <a:spcPts val="400"/>
              </a:spcBef>
              <a:spcAft>
                <a:spcPts val="0"/>
              </a:spcAft>
              <a:buClr>
                <a:schemeClr val="lt1"/>
              </a:buClr>
              <a:buSzPts val="800"/>
              <a:buNone/>
              <a:defRPr sz="700"/>
            </a:lvl7pPr>
            <a:lvl8pPr marL="3657600" lvl="7" indent="-228600" algn="l">
              <a:lnSpc>
                <a:spcPct val="120000"/>
              </a:lnSpc>
              <a:spcBef>
                <a:spcPts val="400"/>
              </a:spcBef>
              <a:spcAft>
                <a:spcPts val="0"/>
              </a:spcAft>
              <a:buClr>
                <a:schemeClr val="lt1"/>
              </a:buClr>
              <a:buSzPts val="800"/>
              <a:buNone/>
              <a:defRPr sz="700"/>
            </a:lvl8pPr>
            <a:lvl9pPr marL="4114800" lvl="8" indent="-228600" algn="l">
              <a:lnSpc>
                <a:spcPct val="120000"/>
              </a:lnSpc>
              <a:spcBef>
                <a:spcPts val="400"/>
              </a:spcBef>
              <a:spcAft>
                <a:spcPts val="0"/>
              </a:spcAft>
              <a:buClr>
                <a:schemeClr val="lt1"/>
              </a:buClr>
              <a:buSzPts val="800"/>
              <a:buNone/>
              <a:defRPr sz="700"/>
            </a:lvl9pPr>
          </a:lstStyle>
          <a:p>
            <a:endParaRPr/>
          </a:p>
        </p:txBody>
      </p:sp>
      <p:sp>
        <p:nvSpPr>
          <p:cNvPr id="199" name="Google Shape;199;p27"/>
          <p:cNvSpPr txBox="1">
            <a:spLocks noGrp="1"/>
          </p:cNvSpPr>
          <p:nvPr>
            <p:ph type="body" idx="5"/>
          </p:nvPr>
        </p:nvSpPr>
        <p:spPr>
          <a:xfrm>
            <a:off x="5889332" y="2005847"/>
            <a:ext cx="2396226" cy="51435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2300"/>
              <a:buNone/>
              <a:defRPr sz="18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200" name="Google Shape;200;p27"/>
          <p:cNvSpPr txBox="1">
            <a:spLocks noGrp="1"/>
          </p:cNvSpPr>
          <p:nvPr>
            <p:ph type="body" idx="6"/>
          </p:nvPr>
        </p:nvSpPr>
        <p:spPr>
          <a:xfrm>
            <a:off x="5889332" y="2520197"/>
            <a:ext cx="2396226" cy="1823202"/>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100"/>
              <a:buNone/>
              <a:defRPr sz="900"/>
            </a:lvl2pPr>
            <a:lvl3pPr marL="1371600" lvl="2" indent="-228600" algn="l">
              <a:lnSpc>
                <a:spcPct val="120000"/>
              </a:lnSpc>
              <a:spcBef>
                <a:spcPts val="400"/>
              </a:spcBef>
              <a:spcAft>
                <a:spcPts val="0"/>
              </a:spcAft>
              <a:buClr>
                <a:schemeClr val="lt1"/>
              </a:buClr>
              <a:buSzPts val="900"/>
              <a:buNone/>
              <a:defRPr sz="800"/>
            </a:lvl3pPr>
            <a:lvl4pPr marL="1828800" lvl="3" indent="-228600" algn="l">
              <a:lnSpc>
                <a:spcPct val="120000"/>
              </a:lnSpc>
              <a:spcBef>
                <a:spcPts val="400"/>
              </a:spcBef>
              <a:spcAft>
                <a:spcPts val="0"/>
              </a:spcAft>
              <a:buClr>
                <a:schemeClr val="lt1"/>
              </a:buClr>
              <a:buSzPts val="800"/>
              <a:buNone/>
              <a:defRPr sz="700"/>
            </a:lvl4pPr>
            <a:lvl5pPr marL="2286000" lvl="4" indent="-228600" algn="l">
              <a:lnSpc>
                <a:spcPct val="120000"/>
              </a:lnSpc>
              <a:spcBef>
                <a:spcPts val="400"/>
              </a:spcBef>
              <a:spcAft>
                <a:spcPts val="0"/>
              </a:spcAft>
              <a:buClr>
                <a:schemeClr val="lt1"/>
              </a:buClr>
              <a:buSzPts val="800"/>
              <a:buNone/>
              <a:defRPr sz="700"/>
            </a:lvl5pPr>
            <a:lvl6pPr marL="2743200" lvl="5" indent="-228600" algn="l">
              <a:lnSpc>
                <a:spcPct val="120000"/>
              </a:lnSpc>
              <a:spcBef>
                <a:spcPts val="400"/>
              </a:spcBef>
              <a:spcAft>
                <a:spcPts val="0"/>
              </a:spcAft>
              <a:buClr>
                <a:schemeClr val="lt1"/>
              </a:buClr>
              <a:buSzPts val="800"/>
              <a:buNone/>
              <a:defRPr sz="700"/>
            </a:lvl6pPr>
            <a:lvl7pPr marL="3200400" lvl="6" indent="-228600" algn="l">
              <a:lnSpc>
                <a:spcPct val="120000"/>
              </a:lnSpc>
              <a:spcBef>
                <a:spcPts val="400"/>
              </a:spcBef>
              <a:spcAft>
                <a:spcPts val="0"/>
              </a:spcAft>
              <a:buClr>
                <a:schemeClr val="lt1"/>
              </a:buClr>
              <a:buSzPts val="800"/>
              <a:buNone/>
              <a:defRPr sz="700"/>
            </a:lvl7pPr>
            <a:lvl8pPr marL="3657600" lvl="7" indent="-228600" algn="l">
              <a:lnSpc>
                <a:spcPct val="120000"/>
              </a:lnSpc>
              <a:spcBef>
                <a:spcPts val="400"/>
              </a:spcBef>
              <a:spcAft>
                <a:spcPts val="0"/>
              </a:spcAft>
              <a:buClr>
                <a:schemeClr val="lt1"/>
              </a:buClr>
              <a:buSzPts val="800"/>
              <a:buNone/>
              <a:defRPr sz="700"/>
            </a:lvl8pPr>
            <a:lvl9pPr marL="4114800" lvl="8" indent="-228600" algn="l">
              <a:lnSpc>
                <a:spcPct val="120000"/>
              </a:lnSpc>
              <a:spcBef>
                <a:spcPts val="400"/>
              </a:spcBef>
              <a:spcAft>
                <a:spcPts val="0"/>
              </a:spcAft>
              <a:buClr>
                <a:schemeClr val="lt1"/>
              </a:buClr>
              <a:buSzPts val="800"/>
              <a:buNone/>
              <a:defRPr sz="700"/>
            </a:lvl9pPr>
          </a:lstStyle>
          <a:p>
            <a:endParaRPr/>
          </a:p>
        </p:txBody>
      </p:sp>
      <p:sp>
        <p:nvSpPr>
          <p:cNvPr id="201" name="Google Shape;201;p27"/>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7"/>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27"/>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856058" y="457200"/>
            <a:ext cx="7429499" cy="142875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28"/>
          <p:cNvSpPr txBox="1">
            <a:spLocks noGrp="1"/>
          </p:cNvSpPr>
          <p:nvPr>
            <p:ph type="body" idx="1"/>
          </p:nvPr>
        </p:nvSpPr>
        <p:spPr>
          <a:xfrm>
            <a:off x="856060" y="3303447"/>
            <a:ext cx="2396430" cy="432196"/>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900"/>
              <a:buNone/>
              <a:defRPr sz="15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207" name="Google Shape;207;p28"/>
          <p:cNvSpPr>
            <a:spLocks noGrp="1"/>
          </p:cNvSpPr>
          <p:nvPr>
            <p:ph type="pic" idx="2"/>
          </p:nvPr>
        </p:nvSpPr>
        <p:spPr>
          <a:xfrm>
            <a:off x="856060" y="2000249"/>
            <a:ext cx="2396430"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08" name="Google Shape;208;p28"/>
          <p:cNvSpPr txBox="1">
            <a:spLocks noGrp="1"/>
          </p:cNvSpPr>
          <p:nvPr>
            <p:ph type="body" idx="3"/>
          </p:nvPr>
        </p:nvSpPr>
        <p:spPr>
          <a:xfrm>
            <a:off x="856060" y="3735643"/>
            <a:ext cx="2396430" cy="613382"/>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100"/>
              <a:buNone/>
              <a:defRPr sz="900"/>
            </a:lvl2pPr>
            <a:lvl3pPr marL="1371600" lvl="2" indent="-228600" algn="l">
              <a:lnSpc>
                <a:spcPct val="120000"/>
              </a:lnSpc>
              <a:spcBef>
                <a:spcPts val="400"/>
              </a:spcBef>
              <a:spcAft>
                <a:spcPts val="0"/>
              </a:spcAft>
              <a:buClr>
                <a:schemeClr val="lt1"/>
              </a:buClr>
              <a:buSzPts val="900"/>
              <a:buNone/>
              <a:defRPr sz="800"/>
            </a:lvl3pPr>
            <a:lvl4pPr marL="1828800" lvl="3" indent="-228600" algn="l">
              <a:lnSpc>
                <a:spcPct val="120000"/>
              </a:lnSpc>
              <a:spcBef>
                <a:spcPts val="400"/>
              </a:spcBef>
              <a:spcAft>
                <a:spcPts val="0"/>
              </a:spcAft>
              <a:buClr>
                <a:schemeClr val="lt1"/>
              </a:buClr>
              <a:buSzPts val="800"/>
              <a:buNone/>
              <a:defRPr sz="700"/>
            </a:lvl4pPr>
            <a:lvl5pPr marL="2286000" lvl="4" indent="-228600" algn="l">
              <a:lnSpc>
                <a:spcPct val="120000"/>
              </a:lnSpc>
              <a:spcBef>
                <a:spcPts val="400"/>
              </a:spcBef>
              <a:spcAft>
                <a:spcPts val="0"/>
              </a:spcAft>
              <a:buClr>
                <a:schemeClr val="lt1"/>
              </a:buClr>
              <a:buSzPts val="800"/>
              <a:buNone/>
              <a:defRPr sz="700"/>
            </a:lvl5pPr>
            <a:lvl6pPr marL="2743200" lvl="5" indent="-228600" algn="l">
              <a:lnSpc>
                <a:spcPct val="120000"/>
              </a:lnSpc>
              <a:spcBef>
                <a:spcPts val="400"/>
              </a:spcBef>
              <a:spcAft>
                <a:spcPts val="0"/>
              </a:spcAft>
              <a:buClr>
                <a:schemeClr val="lt1"/>
              </a:buClr>
              <a:buSzPts val="800"/>
              <a:buNone/>
              <a:defRPr sz="700"/>
            </a:lvl6pPr>
            <a:lvl7pPr marL="3200400" lvl="6" indent="-228600" algn="l">
              <a:lnSpc>
                <a:spcPct val="120000"/>
              </a:lnSpc>
              <a:spcBef>
                <a:spcPts val="400"/>
              </a:spcBef>
              <a:spcAft>
                <a:spcPts val="0"/>
              </a:spcAft>
              <a:buClr>
                <a:schemeClr val="lt1"/>
              </a:buClr>
              <a:buSzPts val="800"/>
              <a:buNone/>
              <a:defRPr sz="700"/>
            </a:lvl7pPr>
            <a:lvl8pPr marL="3657600" lvl="7" indent="-228600" algn="l">
              <a:lnSpc>
                <a:spcPct val="120000"/>
              </a:lnSpc>
              <a:spcBef>
                <a:spcPts val="400"/>
              </a:spcBef>
              <a:spcAft>
                <a:spcPts val="0"/>
              </a:spcAft>
              <a:buClr>
                <a:schemeClr val="lt1"/>
              </a:buClr>
              <a:buSzPts val="800"/>
              <a:buNone/>
              <a:defRPr sz="700"/>
            </a:lvl8pPr>
            <a:lvl9pPr marL="4114800" lvl="8" indent="-228600" algn="l">
              <a:lnSpc>
                <a:spcPct val="120000"/>
              </a:lnSpc>
              <a:spcBef>
                <a:spcPts val="400"/>
              </a:spcBef>
              <a:spcAft>
                <a:spcPts val="0"/>
              </a:spcAft>
              <a:buClr>
                <a:schemeClr val="lt1"/>
              </a:buClr>
              <a:buSzPts val="800"/>
              <a:buNone/>
              <a:defRPr sz="700"/>
            </a:lvl9pPr>
          </a:lstStyle>
          <a:p>
            <a:endParaRPr/>
          </a:p>
        </p:txBody>
      </p:sp>
      <p:sp>
        <p:nvSpPr>
          <p:cNvPr id="209" name="Google Shape;209;p28"/>
          <p:cNvSpPr txBox="1">
            <a:spLocks noGrp="1"/>
          </p:cNvSpPr>
          <p:nvPr>
            <p:ph type="body" idx="4"/>
          </p:nvPr>
        </p:nvSpPr>
        <p:spPr>
          <a:xfrm>
            <a:off x="3366790" y="3303447"/>
            <a:ext cx="2400300" cy="432196"/>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900"/>
              <a:buNone/>
              <a:defRPr sz="15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210" name="Google Shape;210;p28"/>
          <p:cNvSpPr>
            <a:spLocks noGrp="1"/>
          </p:cNvSpPr>
          <p:nvPr>
            <p:ph type="pic" idx="5"/>
          </p:nvPr>
        </p:nvSpPr>
        <p:spPr>
          <a:xfrm>
            <a:off x="3366790" y="2000249"/>
            <a:ext cx="2399205"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1" name="Google Shape;211;p28"/>
          <p:cNvSpPr txBox="1">
            <a:spLocks noGrp="1"/>
          </p:cNvSpPr>
          <p:nvPr>
            <p:ph type="body" idx="6"/>
          </p:nvPr>
        </p:nvSpPr>
        <p:spPr>
          <a:xfrm>
            <a:off x="3365695" y="3735643"/>
            <a:ext cx="2400300" cy="607757"/>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100"/>
              <a:buNone/>
              <a:defRPr sz="900"/>
            </a:lvl2pPr>
            <a:lvl3pPr marL="1371600" lvl="2" indent="-228600" algn="l">
              <a:lnSpc>
                <a:spcPct val="120000"/>
              </a:lnSpc>
              <a:spcBef>
                <a:spcPts val="400"/>
              </a:spcBef>
              <a:spcAft>
                <a:spcPts val="0"/>
              </a:spcAft>
              <a:buClr>
                <a:schemeClr val="lt1"/>
              </a:buClr>
              <a:buSzPts val="900"/>
              <a:buNone/>
              <a:defRPr sz="800"/>
            </a:lvl3pPr>
            <a:lvl4pPr marL="1828800" lvl="3" indent="-228600" algn="l">
              <a:lnSpc>
                <a:spcPct val="120000"/>
              </a:lnSpc>
              <a:spcBef>
                <a:spcPts val="400"/>
              </a:spcBef>
              <a:spcAft>
                <a:spcPts val="0"/>
              </a:spcAft>
              <a:buClr>
                <a:schemeClr val="lt1"/>
              </a:buClr>
              <a:buSzPts val="800"/>
              <a:buNone/>
              <a:defRPr sz="700"/>
            </a:lvl4pPr>
            <a:lvl5pPr marL="2286000" lvl="4" indent="-228600" algn="l">
              <a:lnSpc>
                <a:spcPct val="120000"/>
              </a:lnSpc>
              <a:spcBef>
                <a:spcPts val="400"/>
              </a:spcBef>
              <a:spcAft>
                <a:spcPts val="0"/>
              </a:spcAft>
              <a:buClr>
                <a:schemeClr val="lt1"/>
              </a:buClr>
              <a:buSzPts val="800"/>
              <a:buNone/>
              <a:defRPr sz="700"/>
            </a:lvl5pPr>
            <a:lvl6pPr marL="2743200" lvl="5" indent="-228600" algn="l">
              <a:lnSpc>
                <a:spcPct val="120000"/>
              </a:lnSpc>
              <a:spcBef>
                <a:spcPts val="400"/>
              </a:spcBef>
              <a:spcAft>
                <a:spcPts val="0"/>
              </a:spcAft>
              <a:buClr>
                <a:schemeClr val="lt1"/>
              </a:buClr>
              <a:buSzPts val="800"/>
              <a:buNone/>
              <a:defRPr sz="700"/>
            </a:lvl6pPr>
            <a:lvl7pPr marL="3200400" lvl="6" indent="-228600" algn="l">
              <a:lnSpc>
                <a:spcPct val="120000"/>
              </a:lnSpc>
              <a:spcBef>
                <a:spcPts val="400"/>
              </a:spcBef>
              <a:spcAft>
                <a:spcPts val="0"/>
              </a:spcAft>
              <a:buClr>
                <a:schemeClr val="lt1"/>
              </a:buClr>
              <a:buSzPts val="800"/>
              <a:buNone/>
              <a:defRPr sz="700"/>
            </a:lvl7pPr>
            <a:lvl8pPr marL="3657600" lvl="7" indent="-228600" algn="l">
              <a:lnSpc>
                <a:spcPct val="120000"/>
              </a:lnSpc>
              <a:spcBef>
                <a:spcPts val="400"/>
              </a:spcBef>
              <a:spcAft>
                <a:spcPts val="0"/>
              </a:spcAft>
              <a:buClr>
                <a:schemeClr val="lt1"/>
              </a:buClr>
              <a:buSzPts val="800"/>
              <a:buNone/>
              <a:defRPr sz="700"/>
            </a:lvl8pPr>
            <a:lvl9pPr marL="4114800" lvl="8" indent="-228600" algn="l">
              <a:lnSpc>
                <a:spcPct val="120000"/>
              </a:lnSpc>
              <a:spcBef>
                <a:spcPts val="400"/>
              </a:spcBef>
              <a:spcAft>
                <a:spcPts val="0"/>
              </a:spcAft>
              <a:buClr>
                <a:schemeClr val="lt1"/>
              </a:buClr>
              <a:buSzPts val="800"/>
              <a:buNone/>
              <a:defRPr sz="700"/>
            </a:lvl9pPr>
          </a:lstStyle>
          <a:p>
            <a:endParaRPr/>
          </a:p>
        </p:txBody>
      </p:sp>
      <p:sp>
        <p:nvSpPr>
          <p:cNvPr id="212" name="Google Shape;212;p28"/>
          <p:cNvSpPr txBox="1">
            <a:spLocks noGrp="1"/>
          </p:cNvSpPr>
          <p:nvPr>
            <p:ph type="body" idx="7"/>
          </p:nvPr>
        </p:nvSpPr>
        <p:spPr>
          <a:xfrm>
            <a:off x="5889425" y="3303446"/>
            <a:ext cx="2393056" cy="432196"/>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lt1"/>
              </a:buClr>
              <a:buSzPts val="1900"/>
              <a:buNone/>
              <a:defRPr sz="15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213" name="Google Shape;213;p28"/>
          <p:cNvSpPr>
            <a:spLocks noGrp="1"/>
          </p:cNvSpPr>
          <p:nvPr>
            <p:ph type="pic" idx="8"/>
          </p:nvPr>
        </p:nvSpPr>
        <p:spPr>
          <a:xfrm>
            <a:off x="5889332" y="2000249"/>
            <a:ext cx="2396227"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4" name="Google Shape;214;p28"/>
          <p:cNvSpPr txBox="1">
            <a:spLocks noGrp="1"/>
          </p:cNvSpPr>
          <p:nvPr>
            <p:ph type="body" idx="9"/>
          </p:nvPr>
        </p:nvSpPr>
        <p:spPr>
          <a:xfrm>
            <a:off x="5889332" y="3735641"/>
            <a:ext cx="2396226" cy="607759"/>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300"/>
              <a:buNone/>
              <a:defRPr sz="1100"/>
            </a:lvl1pPr>
            <a:lvl2pPr marL="914400" lvl="1" indent="-228600" algn="l">
              <a:lnSpc>
                <a:spcPct val="120000"/>
              </a:lnSpc>
              <a:spcBef>
                <a:spcPts val="400"/>
              </a:spcBef>
              <a:spcAft>
                <a:spcPts val="0"/>
              </a:spcAft>
              <a:buClr>
                <a:schemeClr val="lt1"/>
              </a:buClr>
              <a:buSzPts val="1100"/>
              <a:buNone/>
              <a:defRPr sz="900"/>
            </a:lvl2pPr>
            <a:lvl3pPr marL="1371600" lvl="2" indent="-228600" algn="l">
              <a:lnSpc>
                <a:spcPct val="120000"/>
              </a:lnSpc>
              <a:spcBef>
                <a:spcPts val="400"/>
              </a:spcBef>
              <a:spcAft>
                <a:spcPts val="0"/>
              </a:spcAft>
              <a:buClr>
                <a:schemeClr val="lt1"/>
              </a:buClr>
              <a:buSzPts val="900"/>
              <a:buNone/>
              <a:defRPr sz="800"/>
            </a:lvl3pPr>
            <a:lvl4pPr marL="1828800" lvl="3" indent="-228600" algn="l">
              <a:lnSpc>
                <a:spcPct val="120000"/>
              </a:lnSpc>
              <a:spcBef>
                <a:spcPts val="400"/>
              </a:spcBef>
              <a:spcAft>
                <a:spcPts val="0"/>
              </a:spcAft>
              <a:buClr>
                <a:schemeClr val="lt1"/>
              </a:buClr>
              <a:buSzPts val="800"/>
              <a:buNone/>
              <a:defRPr sz="700"/>
            </a:lvl4pPr>
            <a:lvl5pPr marL="2286000" lvl="4" indent="-228600" algn="l">
              <a:lnSpc>
                <a:spcPct val="120000"/>
              </a:lnSpc>
              <a:spcBef>
                <a:spcPts val="400"/>
              </a:spcBef>
              <a:spcAft>
                <a:spcPts val="0"/>
              </a:spcAft>
              <a:buClr>
                <a:schemeClr val="lt1"/>
              </a:buClr>
              <a:buSzPts val="800"/>
              <a:buNone/>
              <a:defRPr sz="700"/>
            </a:lvl5pPr>
            <a:lvl6pPr marL="2743200" lvl="5" indent="-228600" algn="l">
              <a:lnSpc>
                <a:spcPct val="120000"/>
              </a:lnSpc>
              <a:spcBef>
                <a:spcPts val="400"/>
              </a:spcBef>
              <a:spcAft>
                <a:spcPts val="0"/>
              </a:spcAft>
              <a:buClr>
                <a:schemeClr val="lt1"/>
              </a:buClr>
              <a:buSzPts val="800"/>
              <a:buNone/>
              <a:defRPr sz="700"/>
            </a:lvl6pPr>
            <a:lvl7pPr marL="3200400" lvl="6" indent="-228600" algn="l">
              <a:lnSpc>
                <a:spcPct val="120000"/>
              </a:lnSpc>
              <a:spcBef>
                <a:spcPts val="400"/>
              </a:spcBef>
              <a:spcAft>
                <a:spcPts val="0"/>
              </a:spcAft>
              <a:buClr>
                <a:schemeClr val="lt1"/>
              </a:buClr>
              <a:buSzPts val="800"/>
              <a:buNone/>
              <a:defRPr sz="700"/>
            </a:lvl7pPr>
            <a:lvl8pPr marL="3657600" lvl="7" indent="-228600" algn="l">
              <a:lnSpc>
                <a:spcPct val="120000"/>
              </a:lnSpc>
              <a:spcBef>
                <a:spcPts val="400"/>
              </a:spcBef>
              <a:spcAft>
                <a:spcPts val="0"/>
              </a:spcAft>
              <a:buClr>
                <a:schemeClr val="lt1"/>
              </a:buClr>
              <a:buSzPts val="800"/>
              <a:buNone/>
              <a:defRPr sz="700"/>
            </a:lvl8pPr>
            <a:lvl9pPr marL="4114800" lvl="8" indent="-228600" algn="l">
              <a:lnSpc>
                <a:spcPct val="120000"/>
              </a:lnSpc>
              <a:spcBef>
                <a:spcPts val="400"/>
              </a:spcBef>
              <a:spcAft>
                <a:spcPts val="0"/>
              </a:spcAft>
              <a:buClr>
                <a:schemeClr val="lt1"/>
              </a:buClr>
              <a:buSzPts val="800"/>
              <a:buNone/>
              <a:defRPr sz="700"/>
            </a:lvl9pPr>
          </a:lstStyle>
          <a:p>
            <a:endParaRPr/>
          </a:p>
        </p:txBody>
      </p:sp>
      <p:sp>
        <p:nvSpPr>
          <p:cNvPr id="215" name="Google Shape;215;p28"/>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p28"/>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28"/>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29"/>
          <p:cNvSpPr txBox="1">
            <a:spLocks noGrp="1"/>
          </p:cNvSpPr>
          <p:nvPr>
            <p:ph type="body" idx="1"/>
          </p:nvPr>
        </p:nvSpPr>
        <p:spPr>
          <a:xfrm rot="5400000">
            <a:off x="3242666" y="-699492"/>
            <a:ext cx="2656286" cy="7429499"/>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221" name="Google Shape;221;p29"/>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29"/>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p29"/>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rot="5400000">
            <a:off x="5590579" y="1648421"/>
            <a:ext cx="3886201" cy="150375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30"/>
          <p:cNvSpPr txBox="1">
            <a:spLocks noGrp="1"/>
          </p:cNvSpPr>
          <p:nvPr>
            <p:ph type="body" idx="1"/>
          </p:nvPr>
        </p:nvSpPr>
        <p:spPr>
          <a:xfrm rot="5400000">
            <a:off x="1818678" y="-505422"/>
            <a:ext cx="3886201" cy="5811442"/>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227" name="Google Shape;227;p30"/>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30"/>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 name="Google Shape;229;p30"/>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15"/>
          <p:cNvSpPr txBox="1">
            <a:spLocks noGrp="1"/>
          </p:cNvSpPr>
          <p:nvPr>
            <p:ph type="body" idx="1"/>
          </p:nvPr>
        </p:nvSpPr>
        <p:spPr>
          <a:xfrm>
            <a:off x="856057" y="1687115"/>
            <a:ext cx="3658792" cy="2656286"/>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117" name="Google Shape;117;p15"/>
          <p:cNvSpPr txBox="1">
            <a:spLocks noGrp="1"/>
          </p:cNvSpPr>
          <p:nvPr>
            <p:ph type="body" idx="2"/>
          </p:nvPr>
        </p:nvSpPr>
        <p:spPr>
          <a:xfrm>
            <a:off x="4629150" y="1687115"/>
            <a:ext cx="3656408" cy="2656286"/>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118" name="Google Shape;118;p15"/>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15"/>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15"/>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6"/>
          <p:cNvSpPr txBox="1">
            <a:spLocks noGrp="1"/>
          </p:cNvSpPr>
          <p:nvPr>
            <p:ph type="body" idx="1"/>
          </p:nvPr>
        </p:nvSpPr>
        <p:spPr>
          <a:xfrm>
            <a:off x="856059" y="1687115"/>
            <a:ext cx="7429499" cy="2656286"/>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124" name="Google Shape;124;p16"/>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6"/>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16"/>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856058" y="1064419"/>
            <a:ext cx="74295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700"/>
              <a:buFont typeface="Twentieth Century"/>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17"/>
          <p:cNvSpPr txBox="1">
            <a:spLocks noGrp="1"/>
          </p:cNvSpPr>
          <p:nvPr>
            <p:ph type="body" idx="1"/>
          </p:nvPr>
        </p:nvSpPr>
        <p:spPr>
          <a:xfrm>
            <a:off x="856058" y="3318271"/>
            <a:ext cx="7429500" cy="1031082"/>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700"/>
              <a:buNone/>
              <a:defRPr sz="1400" cap="none">
                <a:solidFill>
                  <a:schemeClr val="lt1"/>
                </a:solidFill>
              </a:defRPr>
            </a:lvl1pPr>
            <a:lvl2pPr marL="914400" lvl="1" indent="-228600" algn="l">
              <a:lnSpc>
                <a:spcPct val="120000"/>
              </a:lnSpc>
              <a:spcBef>
                <a:spcPts val="400"/>
              </a:spcBef>
              <a:spcAft>
                <a:spcPts val="0"/>
              </a:spcAft>
              <a:buClr>
                <a:schemeClr val="lt1"/>
              </a:buClr>
              <a:buSzPts val="1700"/>
              <a:buNone/>
              <a:defRPr sz="1400">
                <a:solidFill>
                  <a:schemeClr val="lt1"/>
                </a:solidFill>
              </a:defRPr>
            </a:lvl2pPr>
            <a:lvl3pPr marL="1371600" lvl="2" indent="-228600" algn="l">
              <a:lnSpc>
                <a:spcPct val="120000"/>
              </a:lnSpc>
              <a:spcBef>
                <a:spcPts val="400"/>
              </a:spcBef>
              <a:spcAft>
                <a:spcPts val="0"/>
              </a:spcAft>
              <a:buClr>
                <a:schemeClr val="lt1"/>
              </a:buClr>
              <a:buSzPts val="1700"/>
              <a:buNone/>
              <a:defRPr sz="1400">
                <a:solidFill>
                  <a:schemeClr val="lt1"/>
                </a:solidFill>
              </a:defRPr>
            </a:lvl3pPr>
            <a:lvl4pPr marL="1828800" lvl="3" indent="-228600" algn="l">
              <a:lnSpc>
                <a:spcPct val="120000"/>
              </a:lnSpc>
              <a:spcBef>
                <a:spcPts val="400"/>
              </a:spcBef>
              <a:spcAft>
                <a:spcPts val="0"/>
              </a:spcAft>
              <a:buClr>
                <a:schemeClr val="lt1"/>
              </a:buClr>
              <a:buSzPts val="1500"/>
              <a:buNone/>
              <a:defRPr sz="1200">
                <a:solidFill>
                  <a:schemeClr val="lt1"/>
                </a:solidFill>
              </a:defRPr>
            </a:lvl4pPr>
            <a:lvl5pPr marL="2286000" lvl="4" indent="-228600" algn="l">
              <a:lnSpc>
                <a:spcPct val="120000"/>
              </a:lnSpc>
              <a:spcBef>
                <a:spcPts val="400"/>
              </a:spcBef>
              <a:spcAft>
                <a:spcPts val="0"/>
              </a:spcAft>
              <a:buClr>
                <a:schemeClr val="lt1"/>
              </a:buClr>
              <a:buSzPts val="1500"/>
              <a:buNone/>
              <a:defRPr sz="1200">
                <a:solidFill>
                  <a:schemeClr val="lt1"/>
                </a:solidFill>
              </a:defRPr>
            </a:lvl5pPr>
            <a:lvl6pPr marL="2743200" lvl="5" indent="-228600" algn="l">
              <a:lnSpc>
                <a:spcPct val="120000"/>
              </a:lnSpc>
              <a:spcBef>
                <a:spcPts val="400"/>
              </a:spcBef>
              <a:spcAft>
                <a:spcPts val="0"/>
              </a:spcAft>
              <a:buClr>
                <a:schemeClr val="lt1"/>
              </a:buClr>
              <a:buSzPts val="1500"/>
              <a:buNone/>
              <a:defRPr sz="1200">
                <a:solidFill>
                  <a:schemeClr val="lt1"/>
                </a:solidFill>
              </a:defRPr>
            </a:lvl6pPr>
            <a:lvl7pPr marL="3200400" lvl="6" indent="-228600" algn="l">
              <a:lnSpc>
                <a:spcPct val="120000"/>
              </a:lnSpc>
              <a:spcBef>
                <a:spcPts val="400"/>
              </a:spcBef>
              <a:spcAft>
                <a:spcPts val="0"/>
              </a:spcAft>
              <a:buClr>
                <a:schemeClr val="lt1"/>
              </a:buClr>
              <a:buSzPts val="1500"/>
              <a:buNone/>
              <a:defRPr sz="1200">
                <a:solidFill>
                  <a:schemeClr val="lt1"/>
                </a:solidFill>
              </a:defRPr>
            </a:lvl7pPr>
            <a:lvl8pPr marL="3657600" lvl="7" indent="-228600" algn="l">
              <a:lnSpc>
                <a:spcPct val="120000"/>
              </a:lnSpc>
              <a:spcBef>
                <a:spcPts val="400"/>
              </a:spcBef>
              <a:spcAft>
                <a:spcPts val="0"/>
              </a:spcAft>
              <a:buClr>
                <a:schemeClr val="lt1"/>
              </a:buClr>
              <a:buSzPts val="1500"/>
              <a:buNone/>
              <a:defRPr sz="1200">
                <a:solidFill>
                  <a:schemeClr val="lt1"/>
                </a:solidFill>
              </a:defRPr>
            </a:lvl8pPr>
            <a:lvl9pPr marL="4114800" lvl="8" indent="-228600" algn="l">
              <a:lnSpc>
                <a:spcPct val="120000"/>
              </a:lnSpc>
              <a:spcBef>
                <a:spcPts val="400"/>
              </a:spcBef>
              <a:spcAft>
                <a:spcPts val="0"/>
              </a:spcAft>
              <a:buClr>
                <a:schemeClr val="lt1"/>
              </a:buClr>
              <a:buSzPts val="1500"/>
              <a:buNone/>
              <a:defRPr sz="1200">
                <a:solidFill>
                  <a:schemeClr val="lt1"/>
                </a:solidFill>
              </a:defRPr>
            </a:lvl9pPr>
          </a:lstStyle>
          <a:p>
            <a:endParaRPr/>
          </a:p>
        </p:txBody>
      </p:sp>
      <p:sp>
        <p:nvSpPr>
          <p:cNvPr id="130" name="Google Shape;130;p17"/>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17"/>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17"/>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856058" y="464344"/>
            <a:ext cx="7429500" cy="110847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18"/>
          <p:cNvSpPr txBox="1">
            <a:spLocks noGrp="1"/>
          </p:cNvSpPr>
          <p:nvPr>
            <p:ph type="body" idx="1"/>
          </p:nvPr>
        </p:nvSpPr>
        <p:spPr>
          <a:xfrm>
            <a:off x="1027514" y="1687115"/>
            <a:ext cx="3487337"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2300"/>
              <a:buNone/>
              <a:defRPr sz="18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136" name="Google Shape;136;p18"/>
          <p:cNvSpPr txBox="1">
            <a:spLocks noGrp="1"/>
          </p:cNvSpPr>
          <p:nvPr>
            <p:ph type="body" idx="2"/>
          </p:nvPr>
        </p:nvSpPr>
        <p:spPr>
          <a:xfrm>
            <a:off x="856057" y="2305048"/>
            <a:ext cx="3658793" cy="2038351"/>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137" name="Google Shape;137;p18"/>
          <p:cNvSpPr txBox="1">
            <a:spLocks noGrp="1"/>
          </p:cNvSpPr>
          <p:nvPr>
            <p:ph type="body" idx="3"/>
          </p:nvPr>
        </p:nvSpPr>
        <p:spPr>
          <a:xfrm>
            <a:off x="4800606" y="1687114"/>
            <a:ext cx="3484952"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2300"/>
              <a:buNone/>
              <a:defRPr sz="1800" b="0" cap="none">
                <a:solidFill>
                  <a:schemeClr val="lt1"/>
                </a:solidFill>
              </a:defRPr>
            </a:lvl1pPr>
            <a:lvl2pPr marL="914400" lvl="1" indent="-228600" algn="l">
              <a:lnSpc>
                <a:spcPct val="120000"/>
              </a:lnSpc>
              <a:spcBef>
                <a:spcPts val="400"/>
              </a:spcBef>
              <a:spcAft>
                <a:spcPts val="0"/>
              </a:spcAft>
              <a:buClr>
                <a:schemeClr val="lt1"/>
              </a:buClr>
              <a:buSzPts val="1900"/>
              <a:buNone/>
              <a:defRPr sz="1500" b="1"/>
            </a:lvl2pPr>
            <a:lvl3pPr marL="1371600" lvl="2" indent="-228600" algn="l">
              <a:lnSpc>
                <a:spcPct val="120000"/>
              </a:lnSpc>
              <a:spcBef>
                <a:spcPts val="400"/>
              </a:spcBef>
              <a:spcAft>
                <a:spcPts val="0"/>
              </a:spcAft>
              <a:buClr>
                <a:schemeClr val="lt1"/>
              </a:buClr>
              <a:buSzPts val="1700"/>
              <a:buNone/>
              <a:defRPr sz="1400" b="1"/>
            </a:lvl3pPr>
            <a:lvl4pPr marL="1828800" lvl="3" indent="-228600" algn="l">
              <a:lnSpc>
                <a:spcPct val="120000"/>
              </a:lnSpc>
              <a:spcBef>
                <a:spcPts val="400"/>
              </a:spcBef>
              <a:spcAft>
                <a:spcPts val="0"/>
              </a:spcAft>
              <a:buClr>
                <a:schemeClr val="lt1"/>
              </a:buClr>
              <a:buSzPts val="1500"/>
              <a:buNone/>
              <a:defRPr sz="1200" b="1"/>
            </a:lvl4pPr>
            <a:lvl5pPr marL="2286000" lvl="4" indent="-228600" algn="l">
              <a:lnSpc>
                <a:spcPct val="120000"/>
              </a:lnSpc>
              <a:spcBef>
                <a:spcPts val="400"/>
              </a:spcBef>
              <a:spcAft>
                <a:spcPts val="0"/>
              </a:spcAft>
              <a:buClr>
                <a:schemeClr val="lt1"/>
              </a:buClr>
              <a:buSzPts val="1500"/>
              <a:buNone/>
              <a:defRPr sz="1200" b="1"/>
            </a:lvl5pPr>
            <a:lvl6pPr marL="2743200" lvl="5" indent="-228600" algn="l">
              <a:lnSpc>
                <a:spcPct val="120000"/>
              </a:lnSpc>
              <a:spcBef>
                <a:spcPts val="400"/>
              </a:spcBef>
              <a:spcAft>
                <a:spcPts val="0"/>
              </a:spcAft>
              <a:buClr>
                <a:schemeClr val="lt1"/>
              </a:buClr>
              <a:buSzPts val="1500"/>
              <a:buNone/>
              <a:defRPr sz="1200" b="1"/>
            </a:lvl6pPr>
            <a:lvl7pPr marL="3200400" lvl="6" indent="-228600" algn="l">
              <a:lnSpc>
                <a:spcPct val="120000"/>
              </a:lnSpc>
              <a:spcBef>
                <a:spcPts val="400"/>
              </a:spcBef>
              <a:spcAft>
                <a:spcPts val="0"/>
              </a:spcAft>
              <a:buClr>
                <a:schemeClr val="lt1"/>
              </a:buClr>
              <a:buSzPts val="1500"/>
              <a:buNone/>
              <a:defRPr sz="1200" b="1"/>
            </a:lvl7pPr>
            <a:lvl8pPr marL="3657600" lvl="7" indent="-228600" algn="l">
              <a:lnSpc>
                <a:spcPct val="120000"/>
              </a:lnSpc>
              <a:spcBef>
                <a:spcPts val="400"/>
              </a:spcBef>
              <a:spcAft>
                <a:spcPts val="0"/>
              </a:spcAft>
              <a:buClr>
                <a:schemeClr val="lt1"/>
              </a:buClr>
              <a:buSzPts val="1500"/>
              <a:buNone/>
              <a:defRPr sz="1200" b="1"/>
            </a:lvl8pPr>
            <a:lvl9pPr marL="4114800" lvl="8" indent="-228600" algn="l">
              <a:lnSpc>
                <a:spcPct val="120000"/>
              </a:lnSpc>
              <a:spcBef>
                <a:spcPts val="400"/>
              </a:spcBef>
              <a:spcAft>
                <a:spcPts val="0"/>
              </a:spcAft>
              <a:buClr>
                <a:schemeClr val="lt1"/>
              </a:buClr>
              <a:buSzPts val="1500"/>
              <a:buNone/>
              <a:defRPr sz="1200" b="1"/>
            </a:lvl9pPr>
          </a:lstStyle>
          <a:p>
            <a:endParaRPr/>
          </a:p>
        </p:txBody>
      </p:sp>
      <p:sp>
        <p:nvSpPr>
          <p:cNvPr id="138" name="Google Shape;138;p18"/>
          <p:cNvSpPr txBox="1">
            <a:spLocks noGrp="1"/>
          </p:cNvSpPr>
          <p:nvPr>
            <p:ph type="body" idx="4"/>
          </p:nvPr>
        </p:nvSpPr>
        <p:spPr>
          <a:xfrm>
            <a:off x="4629150" y="2305048"/>
            <a:ext cx="3656407" cy="2038351"/>
          </a:xfrm>
          <a:prstGeom prst="rect">
            <a:avLst/>
          </a:prstGeom>
          <a:noFill/>
          <a:ln>
            <a:noFill/>
          </a:ln>
        </p:spPr>
        <p:txBody>
          <a:bodyPr spcFirstLastPara="1" wrap="square" lIns="68575" tIns="34275" rIns="68575" bIns="34275" anchor="t"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139" name="Google Shape;139;p18"/>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18"/>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18"/>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19"/>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19"/>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19"/>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20"/>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0"/>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0"/>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860029" y="457201"/>
            <a:ext cx="2892028" cy="122991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1"/>
          <p:cNvSpPr txBox="1">
            <a:spLocks noGrp="1"/>
          </p:cNvSpPr>
          <p:nvPr>
            <p:ph type="body" idx="1"/>
          </p:nvPr>
        </p:nvSpPr>
        <p:spPr>
          <a:xfrm>
            <a:off x="3867150" y="444499"/>
            <a:ext cx="4418407" cy="3898901"/>
          </a:xfrm>
          <a:prstGeom prst="rect">
            <a:avLst/>
          </a:prstGeom>
          <a:noFill/>
          <a:ln>
            <a:noFill/>
          </a:ln>
        </p:spPr>
        <p:txBody>
          <a:bodyPr spcFirstLastPara="1" wrap="square" lIns="68575" tIns="34275" rIns="68575" bIns="34275" anchor="ctr" anchorCtr="0">
            <a:normAutofit/>
          </a:bodyPr>
          <a:lstStyle>
            <a:lvl1pPr marL="457200" lvl="0" indent="-336550" algn="l">
              <a:lnSpc>
                <a:spcPct val="120000"/>
              </a:lnSpc>
              <a:spcBef>
                <a:spcPts val="800"/>
              </a:spcBef>
              <a:spcAft>
                <a:spcPts val="0"/>
              </a:spcAft>
              <a:buClr>
                <a:schemeClr val="lt1"/>
              </a:buClr>
              <a:buSzPts val="1700"/>
              <a:buChar char="•"/>
              <a:defRPr/>
            </a:lvl1pPr>
            <a:lvl2pPr marL="914400" lvl="1" indent="-336550" algn="l">
              <a:lnSpc>
                <a:spcPct val="120000"/>
              </a:lnSpc>
              <a:spcBef>
                <a:spcPts val="400"/>
              </a:spcBef>
              <a:spcAft>
                <a:spcPts val="0"/>
              </a:spcAft>
              <a:buClr>
                <a:schemeClr val="lt1"/>
              </a:buClr>
              <a:buSzPts val="1700"/>
              <a:buChar char="•"/>
              <a:defRPr/>
            </a:lvl2pPr>
            <a:lvl3pPr marL="1371600" lvl="2" indent="-336550" algn="l">
              <a:lnSpc>
                <a:spcPct val="120000"/>
              </a:lnSpc>
              <a:spcBef>
                <a:spcPts val="400"/>
              </a:spcBef>
              <a:spcAft>
                <a:spcPts val="0"/>
              </a:spcAft>
              <a:buClr>
                <a:schemeClr val="lt1"/>
              </a:buClr>
              <a:buSzPts val="1700"/>
              <a:buChar char="•"/>
              <a:defRPr/>
            </a:lvl3pPr>
            <a:lvl4pPr marL="1828800" lvl="3" indent="-336550" algn="l">
              <a:lnSpc>
                <a:spcPct val="120000"/>
              </a:lnSpc>
              <a:spcBef>
                <a:spcPts val="400"/>
              </a:spcBef>
              <a:spcAft>
                <a:spcPts val="0"/>
              </a:spcAft>
              <a:buClr>
                <a:schemeClr val="lt1"/>
              </a:buClr>
              <a:buSzPts val="1700"/>
              <a:buChar char="•"/>
              <a:defRPr/>
            </a:lvl4pPr>
            <a:lvl5pPr marL="2286000" lvl="4" indent="-336550" algn="l">
              <a:lnSpc>
                <a:spcPct val="120000"/>
              </a:lnSpc>
              <a:spcBef>
                <a:spcPts val="400"/>
              </a:spcBef>
              <a:spcAft>
                <a:spcPts val="0"/>
              </a:spcAft>
              <a:buClr>
                <a:schemeClr val="lt1"/>
              </a:buClr>
              <a:buSzPts val="1700"/>
              <a:buChar char="•"/>
              <a:defRPr/>
            </a:lvl5pPr>
            <a:lvl6pPr marL="2743200" lvl="5" indent="-336550" algn="l">
              <a:lnSpc>
                <a:spcPct val="120000"/>
              </a:lnSpc>
              <a:spcBef>
                <a:spcPts val="400"/>
              </a:spcBef>
              <a:spcAft>
                <a:spcPts val="0"/>
              </a:spcAft>
              <a:buClr>
                <a:schemeClr val="lt1"/>
              </a:buClr>
              <a:buSzPts val="1700"/>
              <a:buChar char="•"/>
              <a:defRPr/>
            </a:lvl6pPr>
            <a:lvl7pPr marL="3200400" lvl="6" indent="-336550" algn="l">
              <a:lnSpc>
                <a:spcPct val="120000"/>
              </a:lnSpc>
              <a:spcBef>
                <a:spcPts val="400"/>
              </a:spcBef>
              <a:spcAft>
                <a:spcPts val="0"/>
              </a:spcAft>
              <a:buClr>
                <a:schemeClr val="lt1"/>
              </a:buClr>
              <a:buSzPts val="1700"/>
              <a:buChar char="•"/>
              <a:defRPr/>
            </a:lvl7pPr>
            <a:lvl8pPr marL="3657600" lvl="7" indent="-336550" algn="l">
              <a:lnSpc>
                <a:spcPct val="120000"/>
              </a:lnSpc>
              <a:spcBef>
                <a:spcPts val="400"/>
              </a:spcBef>
              <a:spcAft>
                <a:spcPts val="0"/>
              </a:spcAft>
              <a:buClr>
                <a:schemeClr val="lt1"/>
              </a:buClr>
              <a:buSzPts val="1700"/>
              <a:buChar char="•"/>
              <a:defRPr/>
            </a:lvl8pPr>
            <a:lvl9pPr marL="4114800" lvl="8" indent="-336550" algn="l">
              <a:lnSpc>
                <a:spcPct val="120000"/>
              </a:lnSpc>
              <a:spcBef>
                <a:spcPts val="400"/>
              </a:spcBef>
              <a:spcAft>
                <a:spcPts val="0"/>
              </a:spcAft>
              <a:buClr>
                <a:schemeClr val="lt1"/>
              </a:buClr>
              <a:buSzPts val="1700"/>
              <a:buChar char="•"/>
              <a:defRPr/>
            </a:lvl9pPr>
          </a:lstStyle>
          <a:p>
            <a:endParaRPr/>
          </a:p>
        </p:txBody>
      </p:sp>
      <p:sp>
        <p:nvSpPr>
          <p:cNvPr id="154" name="Google Shape;154;p21"/>
          <p:cNvSpPr txBox="1">
            <a:spLocks noGrp="1"/>
          </p:cNvSpPr>
          <p:nvPr>
            <p:ph type="body" idx="2"/>
          </p:nvPr>
        </p:nvSpPr>
        <p:spPr>
          <a:xfrm>
            <a:off x="860029" y="1687115"/>
            <a:ext cx="2892028" cy="265628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500"/>
              <a:buNone/>
              <a:defRPr sz="12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55" name="Google Shape;155;p21"/>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21"/>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1"/>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856060" y="457200"/>
            <a:ext cx="4450881" cy="122991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Twentieth Centur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22"/>
          <p:cNvSpPr>
            <a:spLocks noGrp="1"/>
          </p:cNvSpPr>
          <p:nvPr>
            <p:ph type="pic" idx="2"/>
          </p:nvPr>
        </p:nvSpPr>
        <p:spPr>
          <a:xfrm>
            <a:off x="5535541" y="457201"/>
            <a:ext cx="2750018" cy="38861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1" name="Google Shape;161;p22"/>
          <p:cNvSpPr txBox="1">
            <a:spLocks noGrp="1"/>
          </p:cNvSpPr>
          <p:nvPr>
            <p:ph type="body" idx="1"/>
          </p:nvPr>
        </p:nvSpPr>
        <p:spPr>
          <a:xfrm>
            <a:off x="856058" y="1687115"/>
            <a:ext cx="4450883" cy="265628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500"/>
              <a:buNone/>
              <a:defRPr sz="1200"/>
            </a:lvl1pPr>
            <a:lvl2pPr marL="914400" lvl="1" indent="-228600" algn="l">
              <a:lnSpc>
                <a:spcPct val="120000"/>
              </a:lnSpc>
              <a:spcBef>
                <a:spcPts val="400"/>
              </a:spcBef>
              <a:spcAft>
                <a:spcPts val="0"/>
              </a:spcAft>
              <a:buClr>
                <a:schemeClr val="lt1"/>
              </a:buClr>
              <a:buSzPts val="1300"/>
              <a:buNone/>
              <a:defRPr sz="1100"/>
            </a:lvl2pPr>
            <a:lvl3pPr marL="1371600" lvl="2" indent="-228600" algn="l">
              <a:lnSpc>
                <a:spcPct val="120000"/>
              </a:lnSpc>
              <a:spcBef>
                <a:spcPts val="400"/>
              </a:spcBef>
              <a:spcAft>
                <a:spcPts val="0"/>
              </a:spcAft>
              <a:buClr>
                <a:schemeClr val="lt1"/>
              </a:buClr>
              <a:buSzPts val="1100"/>
              <a:buNone/>
              <a:defRPr sz="900"/>
            </a:lvl3pPr>
            <a:lvl4pPr marL="1828800" lvl="3" indent="-228600" algn="l">
              <a:lnSpc>
                <a:spcPct val="120000"/>
              </a:lnSpc>
              <a:spcBef>
                <a:spcPts val="400"/>
              </a:spcBef>
              <a:spcAft>
                <a:spcPts val="0"/>
              </a:spcAft>
              <a:buClr>
                <a:schemeClr val="lt1"/>
              </a:buClr>
              <a:buSzPts val="900"/>
              <a:buNone/>
              <a:defRPr sz="800"/>
            </a:lvl4pPr>
            <a:lvl5pPr marL="2286000" lvl="4" indent="-228600" algn="l">
              <a:lnSpc>
                <a:spcPct val="120000"/>
              </a:lnSpc>
              <a:spcBef>
                <a:spcPts val="400"/>
              </a:spcBef>
              <a:spcAft>
                <a:spcPts val="0"/>
              </a:spcAft>
              <a:buClr>
                <a:schemeClr val="lt1"/>
              </a:buClr>
              <a:buSzPts val="900"/>
              <a:buNone/>
              <a:defRPr sz="800"/>
            </a:lvl5pPr>
            <a:lvl6pPr marL="2743200" lvl="5" indent="-228600" algn="l">
              <a:lnSpc>
                <a:spcPct val="120000"/>
              </a:lnSpc>
              <a:spcBef>
                <a:spcPts val="400"/>
              </a:spcBef>
              <a:spcAft>
                <a:spcPts val="0"/>
              </a:spcAft>
              <a:buClr>
                <a:schemeClr val="lt1"/>
              </a:buClr>
              <a:buSzPts val="900"/>
              <a:buNone/>
              <a:defRPr sz="800"/>
            </a:lvl6pPr>
            <a:lvl7pPr marL="3200400" lvl="6" indent="-228600" algn="l">
              <a:lnSpc>
                <a:spcPct val="120000"/>
              </a:lnSpc>
              <a:spcBef>
                <a:spcPts val="400"/>
              </a:spcBef>
              <a:spcAft>
                <a:spcPts val="0"/>
              </a:spcAft>
              <a:buClr>
                <a:schemeClr val="lt1"/>
              </a:buClr>
              <a:buSzPts val="900"/>
              <a:buNone/>
              <a:defRPr sz="800"/>
            </a:lvl7pPr>
            <a:lvl8pPr marL="3657600" lvl="7" indent="-228600" algn="l">
              <a:lnSpc>
                <a:spcPct val="120000"/>
              </a:lnSpc>
              <a:spcBef>
                <a:spcPts val="400"/>
              </a:spcBef>
              <a:spcAft>
                <a:spcPts val="0"/>
              </a:spcAft>
              <a:buClr>
                <a:schemeClr val="lt1"/>
              </a:buClr>
              <a:buSzPts val="900"/>
              <a:buNone/>
              <a:defRPr sz="800"/>
            </a:lvl8pPr>
            <a:lvl9pPr marL="4114800" lvl="8" indent="-228600" algn="l">
              <a:lnSpc>
                <a:spcPct val="120000"/>
              </a:lnSpc>
              <a:spcBef>
                <a:spcPts val="400"/>
              </a:spcBef>
              <a:spcAft>
                <a:spcPts val="0"/>
              </a:spcAft>
              <a:buClr>
                <a:schemeClr val="lt1"/>
              </a:buClr>
              <a:buSzPts val="900"/>
              <a:buNone/>
              <a:defRPr sz="800"/>
            </a:lvl9pPr>
          </a:lstStyle>
          <a:p>
            <a:endParaRPr/>
          </a:p>
        </p:txBody>
      </p:sp>
      <p:sp>
        <p:nvSpPr>
          <p:cNvPr id="162" name="Google Shape;162;p22"/>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22"/>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22"/>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3" descr="\\DROBO-FS\QuickDrops\JB\PPTX NG\Droplets\LightingOverlay.png"/>
          <p:cNvPicPr preferRelativeResize="0"/>
          <p:nvPr/>
        </p:nvPicPr>
        <p:blipFill rotWithShape="1">
          <a:blip r:embed="rId20">
            <a:alphaModFix amt="30000"/>
          </a:blip>
          <a:srcRect/>
          <a:stretch/>
        </p:blipFill>
        <p:spPr>
          <a:xfrm>
            <a:off x="0" y="-1"/>
            <a:ext cx="9144002" cy="5143501"/>
          </a:xfrm>
          <a:prstGeom prst="rect">
            <a:avLst/>
          </a:prstGeom>
          <a:noFill/>
          <a:ln>
            <a:noFill/>
          </a:ln>
        </p:spPr>
      </p:pic>
      <p:grpSp>
        <p:nvGrpSpPr>
          <p:cNvPr id="7" name="Google Shape;7;p13"/>
          <p:cNvGrpSpPr/>
          <p:nvPr/>
        </p:nvGrpSpPr>
        <p:grpSpPr>
          <a:xfrm>
            <a:off x="-10716" y="0"/>
            <a:ext cx="9040416" cy="5143501"/>
            <a:chOff x="-14288" y="0"/>
            <a:chExt cx="12053888" cy="6858001"/>
          </a:xfrm>
        </p:grpSpPr>
        <p:grpSp>
          <p:nvGrpSpPr>
            <p:cNvPr id="8" name="Google Shape;8;p13"/>
            <p:cNvGrpSpPr/>
            <p:nvPr/>
          </p:nvGrpSpPr>
          <p:grpSpPr>
            <a:xfrm>
              <a:off x="-14288" y="0"/>
              <a:ext cx="1220788" cy="6858001"/>
              <a:chOff x="-14288" y="0"/>
              <a:chExt cx="1220788" cy="6858001"/>
            </a:xfrm>
          </p:grpSpPr>
          <p:sp>
            <p:nvSpPr>
              <p:cNvPr id="9" name="Google Shape;9;p13"/>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3"/>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13"/>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3"/>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13"/>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13"/>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3"/>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3"/>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13"/>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13"/>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sm" len="sm"/>
                <a:tailEnd type="none" w="sm" len="sm"/>
              </a:ln>
            </p:spPr>
          </p:cxnSp>
          <p:sp>
            <p:nvSpPr>
              <p:cNvPr id="21" name="Google Shape;21;p13"/>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13"/>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13"/>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13"/>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3"/>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3"/>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13"/>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3"/>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13"/>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13"/>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13"/>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3"/>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3"/>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13"/>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36;p13"/>
            <p:cNvGrpSpPr/>
            <p:nvPr/>
          </p:nvGrpSpPr>
          <p:grpSpPr>
            <a:xfrm>
              <a:off x="11364912" y="0"/>
              <a:ext cx="674688" cy="6848476"/>
              <a:chOff x="11364912" y="0"/>
              <a:chExt cx="674688" cy="6848476"/>
            </a:xfrm>
          </p:grpSpPr>
          <p:sp>
            <p:nvSpPr>
              <p:cNvPr id="37" name="Google Shape;37;p13"/>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13"/>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3"/>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3"/>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3"/>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3"/>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13"/>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3"/>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3"/>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3"/>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7" name="Google Shape;47;p13"/>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700"/>
              <a:buFont typeface="Twentieth Century"/>
              <a:buNone/>
              <a:defRPr sz="27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13"/>
          <p:cNvSpPr txBox="1">
            <a:spLocks noGrp="1"/>
          </p:cNvSpPr>
          <p:nvPr>
            <p:ph type="body" idx="1"/>
          </p:nvPr>
        </p:nvSpPr>
        <p:spPr>
          <a:xfrm>
            <a:off x="856059" y="1687115"/>
            <a:ext cx="7429499" cy="2656286"/>
          </a:xfrm>
          <a:prstGeom prst="rect">
            <a:avLst/>
          </a:prstGeom>
          <a:noFill/>
          <a:ln>
            <a:noFill/>
          </a:ln>
        </p:spPr>
        <p:txBody>
          <a:bodyPr spcFirstLastPara="1" wrap="square" lIns="68575" tIns="34275" rIns="68575" bIns="34275" anchor="t" anchorCtr="0">
            <a:normAutofit/>
          </a:bodyPr>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Twentieth Century"/>
                <a:ea typeface="Twentieth Century"/>
                <a:cs typeface="Twentieth Century"/>
                <a:sym typeface="Twentieth Century"/>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Twentieth Century"/>
                <a:ea typeface="Twentieth Century"/>
                <a:cs typeface="Twentieth Century"/>
                <a:sym typeface="Twentieth Century"/>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Twentieth Century"/>
                <a:ea typeface="Twentieth Century"/>
                <a:cs typeface="Twentieth Century"/>
                <a:sym typeface="Twentieth Century"/>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Twentieth Century"/>
                <a:ea typeface="Twentieth Century"/>
                <a:cs typeface="Twentieth Century"/>
                <a:sym typeface="Twentieth Century"/>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49" name="Google Shape;49;p13"/>
          <p:cNvSpPr txBox="1">
            <a:spLocks noGrp="1"/>
          </p:cNvSpPr>
          <p:nvPr>
            <p:ph type="dt" idx="10"/>
          </p:nvPr>
        </p:nvSpPr>
        <p:spPr>
          <a:xfrm>
            <a:off x="5592691" y="4412457"/>
            <a:ext cx="2057400" cy="273844"/>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0" name="Google Shape;50;p13"/>
          <p:cNvSpPr txBox="1">
            <a:spLocks noGrp="1"/>
          </p:cNvSpPr>
          <p:nvPr>
            <p:ph type="ftr" idx="11"/>
          </p:nvPr>
        </p:nvSpPr>
        <p:spPr>
          <a:xfrm>
            <a:off x="856058" y="4412456"/>
            <a:ext cx="4679482"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1" name="Google Shape;51;p13"/>
          <p:cNvSpPr txBox="1">
            <a:spLocks noGrp="1"/>
          </p:cNvSpPr>
          <p:nvPr>
            <p:ph type="sldNum" idx="12"/>
          </p:nvPr>
        </p:nvSpPr>
        <p:spPr>
          <a:xfrm>
            <a:off x="7707241" y="4412456"/>
            <a:ext cx="578317"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mr.research.columbia.edu/content/ilab-scheduling-and-billing-software-zmbb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3"/>
        <p:cNvGrpSpPr/>
        <p:nvPr/>
      </p:nvGrpSpPr>
      <p:grpSpPr>
        <a:xfrm>
          <a:off x="0" y="0"/>
          <a:ext cx="0" cy="0"/>
          <a:chOff x="0" y="0"/>
          <a:chExt cx="0" cy="0"/>
        </a:xfrm>
      </p:grpSpPr>
      <p:sp>
        <p:nvSpPr>
          <p:cNvPr id="234" name="Google Shape;234;p1"/>
          <p:cNvSpPr txBox="1">
            <a:spLocks noGrp="1"/>
          </p:cNvSpPr>
          <p:nvPr>
            <p:ph type="subTitle" idx="1"/>
          </p:nvPr>
        </p:nvSpPr>
        <p:spPr>
          <a:xfrm>
            <a:off x="1436815" y="3533978"/>
            <a:ext cx="6593681" cy="1241821"/>
          </a:xfrm>
          <a:prstGeom prst="rect">
            <a:avLst/>
          </a:prstGeom>
          <a:noFill/>
          <a:ln>
            <a:noFill/>
          </a:ln>
        </p:spPr>
        <p:txBody>
          <a:bodyPr spcFirstLastPara="1" wrap="square" lIns="68575" tIns="34275" rIns="68575" bIns="34275" anchor="t" anchorCtr="0">
            <a:normAutofit/>
          </a:bodyPr>
          <a:lstStyle/>
          <a:p>
            <a:pPr marL="0" lvl="0" indent="0" algn="ctr" rtl="0">
              <a:lnSpc>
                <a:spcPct val="120000"/>
              </a:lnSpc>
              <a:spcBef>
                <a:spcPts val="0"/>
              </a:spcBef>
              <a:spcAft>
                <a:spcPts val="0"/>
              </a:spcAft>
              <a:buClr>
                <a:schemeClr val="lt2"/>
              </a:buClr>
              <a:buSzPts val="1900"/>
              <a:buNone/>
            </a:pPr>
            <a:r>
              <a:rPr lang="en" b="1" i="1" dirty="0">
                <a:solidFill>
                  <a:schemeClr val="dk2"/>
                </a:solidFill>
              </a:rPr>
              <a:t>A USER INTRODUCTION</a:t>
            </a:r>
            <a:endParaRPr b="1" i="1" dirty="0">
              <a:solidFill>
                <a:schemeClr val="dk2"/>
              </a:solidFill>
            </a:endParaRPr>
          </a:p>
          <a:p>
            <a:pPr marL="0" lvl="0" indent="0" algn="ctr" rtl="0">
              <a:lnSpc>
                <a:spcPct val="120000"/>
              </a:lnSpc>
              <a:spcBef>
                <a:spcPts val="800"/>
              </a:spcBef>
              <a:spcAft>
                <a:spcPts val="0"/>
              </a:spcAft>
              <a:buClr>
                <a:schemeClr val="lt2"/>
              </a:buClr>
              <a:buSzPts val="1900"/>
              <a:buNone/>
            </a:pPr>
            <a:r>
              <a:rPr lang="en" dirty="0">
                <a:solidFill>
                  <a:schemeClr val="dk2"/>
                </a:solidFill>
              </a:rPr>
              <a:t>KATHLEEN DURKIN , </a:t>
            </a:r>
            <a:r>
              <a:rPr lang="en-US" dirty="0">
                <a:solidFill>
                  <a:schemeClr val="dk2"/>
                </a:solidFill>
              </a:rPr>
              <a:t>M.S.</a:t>
            </a:r>
          </a:p>
          <a:p>
            <a:pPr marL="0" lvl="0" indent="0" algn="ctr" rtl="0">
              <a:lnSpc>
                <a:spcPct val="120000"/>
              </a:lnSpc>
              <a:spcBef>
                <a:spcPts val="800"/>
              </a:spcBef>
              <a:spcAft>
                <a:spcPts val="0"/>
              </a:spcAft>
              <a:buClr>
                <a:schemeClr val="lt2"/>
              </a:buClr>
              <a:buSzPts val="1900"/>
              <a:buNone/>
            </a:pPr>
            <a:r>
              <a:rPr lang="en-US" dirty="0">
                <a:solidFill>
                  <a:schemeClr val="dk2"/>
                </a:solidFill>
              </a:rPr>
              <a:t>Director, MR Research Administration</a:t>
            </a:r>
            <a:endParaRPr dirty="0">
              <a:solidFill>
                <a:schemeClr val="dk2"/>
              </a:solidFill>
            </a:endParaRPr>
          </a:p>
          <a:p>
            <a:pPr marL="0" lvl="0" indent="0" algn="ctr" rtl="0">
              <a:lnSpc>
                <a:spcPct val="120000"/>
              </a:lnSpc>
              <a:spcBef>
                <a:spcPts val="800"/>
              </a:spcBef>
              <a:spcAft>
                <a:spcPts val="0"/>
              </a:spcAft>
              <a:buClr>
                <a:schemeClr val="lt2"/>
              </a:buClr>
              <a:buSzPts val="1900"/>
              <a:buNone/>
            </a:pPr>
            <a:endParaRPr dirty="0"/>
          </a:p>
        </p:txBody>
      </p:sp>
      <p:sp>
        <p:nvSpPr>
          <p:cNvPr id="235" name="Google Shape;235;p1"/>
          <p:cNvSpPr txBox="1"/>
          <p:nvPr/>
        </p:nvSpPr>
        <p:spPr>
          <a:xfrm>
            <a:off x="223520" y="887130"/>
            <a:ext cx="8696960" cy="2646848"/>
          </a:xfrm>
          <a:prstGeom prst="rect">
            <a:avLst/>
          </a:prstGeom>
          <a:noFill/>
          <a:ln>
            <a:noFill/>
          </a:ln>
        </p:spPr>
        <p:txBody>
          <a:bodyPr spcFirstLastPara="1" wrap="square" lIns="91425" tIns="91425" rIns="91425" bIns="91425" anchor="t" anchorCtr="0">
            <a:spAutoFit/>
          </a:bodyPr>
          <a:lstStyle/>
          <a:p>
            <a:pPr marL="457200" lvl="0" algn="ctr">
              <a:buSzPts val="9800"/>
            </a:pPr>
            <a:r>
              <a:rPr lang="en-US" sz="8000" i="1" dirty="0">
                <a:latin typeface="Twentieth Century"/>
                <a:ea typeface="Twentieth Century"/>
                <a:cs typeface="Twentieth Century"/>
                <a:sym typeface="Twentieth Century"/>
              </a:rPr>
              <a:t>Schedule Scans with iLab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7"/>
        <p:cNvGrpSpPr/>
        <p:nvPr/>
      </p:nvGrpSpPr>
      <p:grpSpPr>
        <a:xfrm>
          <a:off x="0" y="0"/>
          <a:ext cx="0" cy="0"/>
          <a:chOff x="0" y="0"/>
          <a:chExt cx="0" cy="0"/>
        </a:xfrm>
      </p:grpSpPr>
      <p:sp>
        <p:nvSpPr>
          <p:cNvPr id="299" name="Google Shape;299;g124627419e6_0_21"/>
          <p:cNvSpPr txBox="1">
            <a:spLocks noGrp="1"/>
          </p:cNvSpPr>
          <p:nvPr>
            <p:ph type="body" idx="1"/>
          </p:nvPr>
        </p:nvSpPr>
        <p:spPr>
          <a:xfrm>
            <a:off x="856050" y="1383074"/>
            <a:ext cx="2502005" cy="3417525"/>
          </a:xfrm>
          <a:prstGeom prst="rect">
            <a:avLst/>
          </a:prstGeom>
          <a:noFill/>
          <a:ln>
            <a:noFill/>
          </a:ln>
        </p:spPr>
        <p:txBody>
          <a:bodyPr spcFirstLastPara="1" wrap="square" lIns="68575" tIns="34275" rIns="68575" bIns="34275" anchor="t" anchorCtr="0">
            <a:normAutofit fontScale="92500" lnSpcReduction="20000"/>
          </a:bodyPr>
          <a:lstStyle/>
          <a:p>
            <a:pPr marL="118428" lvl="0" indent="0" algn="l" rtl="0">
              <a:lnSpc>
                <a:spcPct val="120000"/>
              </a:lnSpc>
              <a:spcBef>
                <a:spcPts val="0"/>
              </a:spcBef>
              <a:spcAft>
                <a:spcPts val="0"/>
              </a:spcAft>
              <a:buSzPct val="94443"/>
              <a:buNone/>
            </a:pPr>
            <a:r>
              <a:rPr lang="en-US" dirty="0">
                <a:solidFill>
                  <a:schemeClr val="tx1"/>
                </a:solidFill>
              </a:rPr>
              <a:t>4. When you find a time that works for you and your participant (and the MR technologist if you need him), go ahead and b</a:t>
            </a:r>
            <a:r>
              <a:rPr lang="en" dirty="0">
                <a:solidFill>
                  <a:schemeClr val="tx1"/>
                </a:solidFill>
              </a:rPr>
              <a:t>ook your time! </a:t>
            </a:r>
            <a:r>
              <a:rPr lang="en-US" dirty="0">
                <a:solidFill>
                  <a:schemeClr val="tx1"/>
                </a:solidFill>
              </a:rPr>
              <a:t>Click, drag, then unclick right on the calendar to select your block of time.</a:t>
            </a:r>
          </a:p>
          <a:p>
            <a:pPr marL="118428" lvl="0" indent="0" algn="l" rtl="0">
              <a:lnSpc>
                <a:spcPct val="120000"/>
              </a:lnSpc>
              <a:spcBef>
                <a:spcPts val="0"/>
              </a:spcBef>
              <a:spcAft>
                <a:spcPts val="0"/>
              </a:spcAft>
              <a:buSzPct val="94443"/>
              <a:buNone/>
            </a:pPr>
            <a:r>
              <a:rPr lang="en-US" dirty="0">
                <a:solidFill>
                  <a:schemeClr val="tx1"/>
                </a:solidFill>
              </a:rPr>
              <a:t> </a:t>
            </a:r>
          </a:p>
          <a:p>
            <a:pPr marL="118428" lvl="0" indent="0" algn="l" rtl="0">
              <a:lnSpc>
                <a:spcPct val="120000"/>
              </a:lnSpc>
              <a:spcBef>
                <a:spcPts val="0"/>
              </a:spcBef>
              <a:spcAft>
                <a:spcPts val="0"/>
              </a:spcAft>
              <a:buSzPct val="94443"/>
              <a:buNone/>
            </a:pPr>
            <a:r>
              <a:rPr lang="en-US" dirty="0">
                <a:solidFill>
                  <a:schemeClr val="tx1"/>
                </a:solidFill>
              </a:rPr>
              <a:t>5. </a:t>
            </a:r>
            <a:r>
              <a:rPr lang="en" dirty="0">
                <a:solidFill>
                  <a:schemeClr val="tx1"/>
                </a:solidFill>
              </a:rPr>
              <a:t>Complete the reservation details.</a:t>
            </a:r>
            <a:endParaRPr dirty="0">
              <a:solidFill>
                <a:schemeClr val="tx1"/>
              </a:solidFill>
            </a:endParaRPr>
          </a:p>
        </p:txBody>
      </p:sp>
      <p:pic>
        <p:nvPicPr>
          <p:cNvPr id="3" name="Picture 2">
            <a:extLst>
              <a:ext uri="{FF2B5EF4-FFF2-40B4-BE49-F238E27FC236}">
                <a16:creationId xmlns:a16="http://schemas.microsoft.com/office/drawing/2014/main" id="{2859E8B8-8346-45E7-8893-BE31C98920EC}"/>
              </a:ext>
            </a:extLst>
          </p:cNvPr>
          <p:cNvPicPr>
            <a:picLocks noChangeAspect="1"/>
          </p:cNvPicPr>
          <p:nvPr/>
        </p:nvPicPr>
        <p:blipFill>
          <a:blip r:embed="rId3"/>
          <a:stretch>
            <a:fillRect/>
          </a:stretch>
        </p:blipFill>
        <p:spPr>
          <a:xfrm>
            <a:off x="4204417" y="0"/>
            <a:ext cx="4743250" cy="2869324"/>
          </a:xfrm>
          <a:prstGeom prst="rect">
            <a:avLst/>
          </a:prstGeom>
        </p:spPr>
      </p:pic>
      <p:pic>
        <p:nvPicPr>
          <p:cNvPr id="5" name="Picture 4">
            <a:extLst>
              <a:ext uri="{FF2B5EF4-FFF2-40B4-BE49-F238E27FC236}">
                <a16:creationId xmlns:a16="http://schemas.microsoft.com/office/drawing/2014/main" id="{16730E01-4823-450B-A870-E9D94C251D6A}"/>
              </a:ext>
            </a:extLst>
          </p:cNvPr>
          <p:cNvPicPr>
            <a:picLocks noChangeAspect="1"/>
          </p:cNvPicPr>
          <p:nvPr/>
        </p:nvPicPr>
        <p:blipFill>
          <a:blip r:embed="rId4"/>
          <a:stretch>
            <a:fillRect/>
          </a:stretch>
        </p:blipFill>
        <p:spPr>
          <a:xfrm>
            <a:off x="4195080" y="2438724"/>
            <a:ext cx="4761923" cy="25423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7"/>
        <p:cNvGrpSpPr/>
        <p:nvPr/>
      </p:nvGrpSpPr>
      <p:grpSpPr>
        <a:xfrm>
          <a:off x="0" y="0"/>
          <a:ext cx="0" cy="0"/>
          <a:chOff x="0" y="0"/>
          <a:chExt cx="0" cy="0"/>
        </a:xfrm>
      </p:grpSpPr>
      <p:sp>
        <p:nvSpPr>
          <p:cNvPr id="299" name="Google Shape;299;g124627419e6_0_21"/>
          <p:cNvSpPr txBox="1">
            <a:spLocks noGrp="1"/>
          </p:cNvSpPr>
          <p:nvPr>
            <p:ph type="body" idx="1"/>
          </p:nvPr>
        </p:nvSpPr>
        <p:spPr>
          <a:xfrm>
            <a:off x="856050" y="1383074"/>
            <a:ext cx="2502005" cy="3417525"/>
          </a:xfrm>
          <a:prstGeom prst="rect">
            <a:avLst/>
          </a:prstGeom>
          <a:noFill/>
          <a:ln>
            <a:noFill/>
          </a:ln>
        </p:spPr>
        <p:txBody>
          <a:bodyPr spcFirstLastPara="1" wrap="square" lIns="68575" tIns="34275" rIns="68575" bIns="34275" anchor="t" anchorCtr="0">
            <a:normAutofit/>
          </a:bodyPr>
          <a:lstStyle/>
          <a:p>
            <a:pPr marL="118428" lvl="0" indent="0" algn="l" rtl="0">
              <a:lnSpc>
                <a:spcPct val="120000"/>
              </a:lnSpc>
              <a:spcBef>
                <a:spcPts val="0"/>
              </a:spcBef>
              <a:spcAft>
                <a:spcPts val="0"/>
              </a:spcAft>
              <a:buSzPct val="94443"/>
              <a:buNone/>
            </a:pPr>
            <a:r>
              <a:rPr lang="en-US" dirty="0"/>
              <a:t> </a:t>
            </a:r>
          </a:p>
          <a:p>
            <a:pPr marL="118428" lvl="0" indent="0" algn="l" rtl="0">
              <a:lnSpc>
                <a:spcPct val="120000"/>
              </a:lnSpc>
              <a:spcBef>
                <a:spcPts val="0"/>
              </a:spcBef>
              <a:spcAft>
                <a:spcPts val="0"/>
              </a:spcAft>
              <a:buSzPct val="94443"/>
              <a:buNone/>
            </a:pPr>
            <a:r>
              <a:rPr lang="en-US" dirty="0">
                <a:solidFill>
                  <a:schemeClr val="tx1"/>
                </a:solidFill>
              </a:rPr>
              <a:t>5. </a:t>
            </a:r>
            <a:r>
              <a:rPr lang="en" dirty="0">
                <a:solidFill>
                  <a:schemeClr val="tx1"/>
                </a:solidFill>
              </a:rPr>
              <a:t>Complete the reservation details.</a:t>
            </a:r>
            <a:endParaRPr dirty="0">
              <a:solidFill>
                <a:schemeClr val="tx1"/>
              </a:solidFill>
            </a:endParaRPr>
          </a:p>
        </p:txBody>
      </p:sp>
      <p:pic>
        <p:nvPicPr>
          <p:cNvPr id="4" name="Picture 3">
            <a:extLst>
              <a:ext uri="{FF2B5EF4-FFF2-40B4-BE49-F238E27FC236}">
                <a16:creationId xmlns:a16="http://schemas.microsoft.com/office/drawing/2014/main" id="{17BAEF15-B360-4FC4-A840-7C206DCB89AD}"/>
              </a:ext>
            </a:extLst>
          </p:cNvPr>
          <p:cNvPicPr>
            <a:picLocks noChangeAspect="1"/>
          </p:cNvPicPr>
          <p:nvPr/>
        </p:nvPicPr>
        <p:blipFill>
          <a:blip r:embed="rId3"/>
          <a:stretch>
            <a:fillRect/>
          </a:stretch>
        </p:blipFill>
        <p:spPr>
          <a:xfrm>
            <a:off x="4098831" y="269176"/>
            <a:ext cx="3987468" cy="4605148"/>
          </a:xfrm>
          <a:prstGeom prst="rect">
            <a:avLst/>
          </a:prstGeom>
        </p:spPr>
      </p:pic>
    </p:spTree>
    <p:extLst>
      <p:ext uri="{BB962C8B-B14F-4D97-AF65-F5344CB8AC3E}">
        <p14:creationId xmlns:p14="http://schemas.microsoft.com/office/powerpoint/2010/main" val="384850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7"/>
        <p:cNvGrpSpPr/>
        <p:nvPr/>
      </p:nvGrpSpPr>
      <p:grpSpPr>
        <a:xfrm>
          <a:off x="0" y="0"/>
          <a:ext cx="0" cy="0"/>
          <a:chOff x="0" y="0"/>
          <a:chExt cx="0" cy="0"/>
        </a:xfrm>
      </p:grpSpPr>
      <p:sp>
        <p:nvSpPr>
          <p:cNvPr id="299" name="Google Shape;299;g124627419e6_0_21"/>
          <p:cNvSpPr txBox="1">
            <a:spLocks noGrp="1"/>
          </p:cNvSpPr>
          <p:nvPr>
            <p:ph type="body" idx="1"/>
          </p:nvPr>
        </p:nvSpPr>
        <p:spPr>
          <a:xfrm>
            <a:off x="856050" y="1383074"/>
            <a:ext cx="2502005" cy="3417525"/>
          </a:xfrm>
          <a:prstGeom prst="rect">
            <a:avLst/>
          </a:prstGeom>
          <a:noFill/>
          <a:ln>
            <a:noFill/>
          </a:ln>
        </p:spPr>
        <p:txBody>
          <a:bodyPr spcFirstLastPara="1" wrap="square" lIns="68575" tIns="34275" rIns="68575" bIns="34275" anchor="t" anchorCtr="0">
            <a:normAutofit/>
          </a:bodyPr>
          <a:lstStyle/>
          <a:p>
            <a:pPr marL="118428" lvl="0" indent="0" algn="l" rtl="0">
              <a:lnSpc>
                <a:spcPct val="120000"/>
              </a:lnSpc>
              <a:spcBef>
                <a:spcPts val="0"/>
              </a:spcBef>
              <a:spcAft>
                <a:spcPts val="0"/>
              </a:spcAft>
              <a:buSzPct val="94443"/>
              <a:buNone/>
            </a:pPr>
            <a:r>
              <a:rPr lang="en-US" dirty="0"/>
              <a:t> </a:t>
            </a:r>
          </a:p>
          <a:p>
            <a:pPr marL="118428" lvl="0" indent="0" algn="l" rtl="0">
              <a:lnSpc>
                <a:spcPct val="120000"/>
              </a:lnSpc>
              <a:spcBef>
                <a:spcPts val="0"/>
              </a:spcBef>
              <a:spcAft>
                <a:spcPts val="0"/>
              </a:spcAft>
              <a:buSzPct val="94443"/>
              <a:buNone/>
            </a:pPr>
            <a:r>
              <a:rPr lang="en-US" dirty="0">
                <a:solidFill>
                  <a:schemeClr val="tx1"/>
                </a:solidFill>
              </a:rPr>
              <a:t>5. </a:t>
            </a:r>
            <a:r>
              <a:rPr lang="en" dirty="0">
                <a:solidFill>
                  <a:schemeClr val="tx1"/>
                </a:solidFill>
              </a:rPr>
              <a:t>Complete the reservation details.</a:t>
            </a:r>
            <a:endParaRPr dirty="0">
              <a:solidFill>
                <a:schemeClr val="tx1"/>
              </a:solidFill>
            </a:endParaRPr>
          </a:p>
        </p:txBody>
      </p:sp>
      <p:pic>
        <p:nvPicPr>
          <p:cNvPr id="4" name="Picture 3">
            <a:extLst>
              <a:ext uri="{FF2B5EF4-FFF2-40B4-BE49-F238E27FC236}">
                <a16:creationId xmlns:a16="http://schemas.microsoft.com/office/drawing/2014/main" id="{27AD6823-333B-4B81-BC07-FCE91C8ADDFA}"/>
              </a:ext>
            </a:extLst>
          </p:cNvPr>
          <p:cNvPicPr>
            <a:picLocks noChangeAspect="1"/>
          </p:cNvPicPr>
          <p:nvPr/>
        </p:nvPicPr>
        <p:blipFill>
          <a:blip r:embed="rId3"/>
          <a:stretch>
            <a:fillRect/>
          </a:stretch>
        </p:blipFill>
        <p:spPr>
          <a:xfrm>
            <a:off x="4114801" y="218091"/>
            <a:ext cx="4741348" cy="4582508"/>
          </a:xfrm>
          <a:prstGeom prst="rect">
            <a:avLst/>
          </a:prstGeom>
        </p:spPr>
      </p:pic>
    </p:spTree>
    <p:extLst>
      <p:ext uri="{BB962C8B-B14F-4D97-AF65-F5344CB8AC3E}">
        <p14:creationId xmlns:p14="http://schemas.microsoft.com/office/powerpoint/2010/main" val="2764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7"/>
        <p:cNvGrpSpPr/>
        <p:nvPr/>
      </p:nvGrpSpPr>
      <p:grpSpPr>
        <a:xfrm>
          <a:off x="0" y="0"/>
          <a:ext cx="0" cy="0"/>
          <a:chOff x="0" y="0"/>
          <a:chExt cx="0" cy="0"/>
        </a:xfrm>
      </p:grpSpPr>
      <p:sp>
        <p:nvSpPr>
          <p:cNvPr id="299" name="Google Shape;299;g124627419e6_0_21"/>
          <p:cNvSpPr txBox="1">
            <a:spLocks noGrp="1"/>
          </p:cNvSpPr>
          <p:nvPr>
            <p:ph type="body" idx="1"/>
          </p:nvPr>
        </p:nvSpPr>
        <p:spPr>
          <a:xfrm>
            <a:off x="856050" y="1383074"/>
            <a:ext cx="2502005" cy="3417525"/>
          </a:xfrm>
          <a:prstGeom prst="rect">
            <a:avLst/>
          </a:prstGeom>
          <a:noFill/>
          <a:ln>
            <a:noFill/>
          </a:ln>
        </p:spPr>
        <p:txBody>
          <a:bodyPr spcFirstLastPara="1" wrap="square" lIns="68575" tIns="34275" rIns="68575" bIns="34275" anchor="t" anchorCtr="0">
            <a:normAutofit/>
          </a:bodyPr>
          <a:lstStyle/>
          <a:p>
            <a:pPr marL="118428" lvl="0" indent="0" algn="l" rtl="0">
              <a:lnSpc>
                <a:spcPct val="120000"/>
              </a:lnSpc>
              <a:spcBef>
                <a:spcPts val="0"/>
              </a:spcBef>
              <a:spcAft>
                <a:spcPts val="0"/>
              </a:spcAft>
              <a:buSzPct val="94443"/>
              <a:buNone/>
            </a:pPr>
            <a:r>
              <a:rPr lang="en-US" dirty="0">
                <a:solidFill>
                  <a:schemeClr val="tx1"/>
                </a:solidFill>
              </a:rPr>
              <a:t> </a:t>
            </a:r>
          </a:p>
          <a:p>
            <a:pPr marL="118428" lvl="0" indent="0" algn="l" rtl="0">
              <a:lnSpc>
                <a:spcPct val="120000"/>
              </a:lnSpc>
              <a:spcBef>
                <a:spcPts val="0"/>
              </a:spcBef>
              <a:spcAft>
                <a:spcPts val="0"/>
              </a:spcAft>
              <a:buSzPct val="94443"/>
              <a:buNone/>
            </a:pPr>
            <a:r>
              <a:rPr lang="en-US" dirty="0">
                <a:solidFill>
                  <a:schemeClr val="tx1"/>
                </a:solidFill>
              </a:rPr>
              <a:t>5. </a:t>
            </a:r>
            <a:r>
              <a:rPr lang="en" dirty="0">
                <a:solidFill>
                  <a:schemeClr val="tx1"/>
                </a:solidFill>
              </a:rPr>
              <a:t>Complete the reservation details.</a:t>
            </a:r>
            <a:endParaRPr dirty="0">
              <a:solidFill>
                <a:schemeClr val="tx1"/>
              </a:solidFill>
            </a:endParaRPr>
          </a:p>
        </p:txBody>
      </p:sp>
      <p:pic>
        <p:nvPicPr>
          <p:cNvPr id="8" name="Picture 7">
            <a:extLst>
              <a:ext uri="{FF2B5EF4-FFF2-40B4-BE49-F238E27FC236}">
                <a16:creationId xmlns:a16="http://schemas.microsoft.com/office/drawing/2014/main" id="{515311A8-7878-4E95-82B0-9873916BD048}"/>
              </a:ext>
            </a:extLst>
          </p:cNvPr>
          <p:cNvPicPr>
            <a:picLocks noChangeAspect="1"/>
          </p:cNvPicPr>
          <p:nvPr/>
        </p:nvPicPr>
        <p:blipFill>
          <a:blip r:embed="rId3"/>
          <a:stretch>
            <a:fillRect/>
          </a:stretch>
        </p:blipFill>
        <p:spPr>
          <a:xfrm>
            <a:off x="3637276" y="304701"/>
            <a:ext cx="3257717" cy="3848298"/>
          </a:xfrm>
          <a:prstGeom prst="rect">
            <a:avLst/>
          </a:prstGeom>
        </p:spPr>
      </p:pic>
      <p:pic>
        <p:nvPicPr>
          <p:cNvPr id="3" name="Picture 2">
            <a:extLst>
              <a:ext uri="{FF2B5EF4-FFF2-40B4-BE49-F238E27FC236}">
                <a16:creationId xmlns:a16="http://schemas.microsoft.com/office/drawing/2014/main" id="{DC57455E-1BC7-47F6-B1DB-07594133DB4E}"/>
              </a:ext>
            </a:extLst>
          </p:cNvPr>
          <p:cNvPicPr>
            <a:picLocks noChangeAspect="1"/>
          </p:cNvPicPr>
          <p:nvPr/>
        </p:nvPicPr>
        <p:blipFill>
          <a:blip r:embed="rId4"/>
          <a:stretch>
            <a:fillRect/>
          </a:stretch>
        </p:blipFill>
        <p:spPr>
          <a:xfrm>
            <a:off x="5614497" y="1155610"/>
            <a:ext cx="3295819" cy="36831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223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7"/>
        <p:cNvGrpSpPr/>
        <p:nvPr/>
      </p:nvGrpSpPr>
      <p:grpSpPr>
        <a:xfrm>
          <a:off x="0" y="0"/>
          <a:ext cx="0" cy="0"/>
          <a:chOff x="0" y="0"/>
          <a:chExt cx="0" cy="0"/>
        </a:xfrm>
      </p:grpSpPr>
      <p:sp>
        <p:nvSpPr>
          <p:cNvPr id="299" name="Google Shape;299;g124627419e6_0_21"/>
          <p:cNvSpPr txBox="1">
            <a:spLocks noGrp="1"/>
          </p:cNvSpPr>
          <p:nvPr>
            <p:ph type="body" idx="1"/>
          </p:nvPr>
        </p:nvSpPr>
        <p:spPr>
          <a:xfrm>
            <a:off x="856050" y="1383074"/>
            <a:ext cx="2502005" cy="3417525"/>
          </a:xfrm>
          <a:prstGeom prst="rect">
            <a:avLst/>
          </a:prstGeom>
          <a:noFill/>
          <a:ln>
            <a:noFill/>
          </a:ln>
        </p:spPr>
        <p:txBody>
          <a:bodyPr spcFirstLastPara="1" wrap="square" lIns="68575" tIns="34275" rIns="68575" bIns="34275" anchor="t" anchorCtr="0">
            <a:normAutofit/>
          </a:bodyPr>
          <a:lstStyle/>
          <a:p>
            <a:pPr marL="118428" lvl="0" indent="0" algn="l" rtl="0">
              <a:lnSpc>
                <a:spcPct val="120000"/>
              </a:lnSpc>
              <a:spcBef>
                <a:spcPts val="0"/>
              </a:spcBef>
              <a:spcAft>
                <a:spcPts val="0"/>
              </a:spcAft>
              <a:buSzPct val="94443"/>
              <a:buNone/>
            </a:pPr>
            <a:endParaRPr lang="en-US" dirty="0"/>
          </a:p>
          <a:p>
            <a:pPr marL="118428" lvl="0" indent="0" algn="l" rtl="0">
              <a:lnSpc>
                <a:spcPct val="120000"/>
              </a:lnSpc>
              <a:spcBef>
                <a:spcPts val="0"/>
              </a:spcBef>
              <a:spcAft>
                <a:spcPts val="0"/>
              </a:spcAft>
              <a:buSzPct val="94443"/>
              <a:buNone/>
            </a:pPr>
            <a:r>
              <a:rPr lang="en-US" dirty="0">
                <a:solidFill>
                  <a:schemeClr val="tx1"/>
                </a:solidFill>
              </a:rPr>
              <a:t>5. </a:t>
            </a:r>
            <a:r>
              <a:rPr lang="en" dirty="0">
                <a:solidFill>
                  <a:schemeClr val="tx1"/>
                </a:solidFill>
              </a:rPr>
              <a:t>Complete the reservation details.</a:t>
            </a:r>
            <a:endParaRPr dirty="0">
              <a:solidFill>
                <a:schemeClr val="tx1"/>
              </a:solidFill>
            </a:endParaRPr>
          </a:p>
        </p:txBody>
      </p:sp>
      <p:pic>
        <p:nvPicPr>
          <p:cNvPr id="4" name="Picture 3">
            <a:extLst>
              <a:ext uri="{FF2B5EF4-FFF2-40B4-BE49-F238E27FC236}">
                <a16:creationId xmlns:a16="http://schemas.microsoft.com/office/drawing/2014/main" id="{2785AE76-953F-4F6E-81D3-DD5AECDBA165}"/>
              </a:ext>
            </a:extLst>
          </p:cNvPr>
          <p:cNvPicPr>
            <a:picLocks noChangeAspect="1"/>
          </p:cNvPicPr>
          <p:nvPr/>
        </p:nvPicPr>
        <p:blipFill>
          <a:blip r:embed="rId3"/>
          <a:stretch>
            <a:fillRect/>
          </a:stretch>
        </p:blipFill>
        <p:spPr>
          <a:xfrm>
            <a:off x="4411087" y="163942"/>
            <a:ext cx="3951863" cy="4815616"/>
          </a:xfrm>
          <a:prstGeom prst="rect">
            <a:avLst/>
          </a:prstGeom>
        </p:spPr>
      </p:pic>
    </p:spTree>
    <p:extLst>
      <p:ext uri="{BB962C8B-B14F-4D97-AF65-F5344CB8AC3E}">
        <p14:creationId xmlns:p14="http://schemas.microsoft.com/office/powerpoint/2010/main" val="409168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97"/>
        <p:cNvGrpSpPr/>
        <p:nvPr/>
      </p:nvGrpSpPr>
      <p:grpSpPr>
        <a:xfrm>
          <a:off x="0" y="0"/>
          <a:ext cx="0" cy="0"/>
          <a:chOff x="0" y="0"/>
          <a:chExt cx="0" cy="0"/>
        </a:xfrm>
      </p:grpSpPr>
      <p:sp>
        <p:nvSpPr>
          <p:cNvPr id="299" name="Google Shape;299;g124627419e6_0_21"/>
          <p:cNvSpPr txBox="1">
            <a:spLocks noGrp="1"/>
          </p:cNvSpPr>
          <p:nvPr>
            <p:ph type="body" idx="1"/>
          </p:nvPr>
        </p:nvSpPr>
        <p:spPr>
          <a:xfrm>
            <a:off x="856050" y="1383074"/>
            <a:ext cx="2502005" cy="3417525"/>
          </a:xfrm>
          <a:prstGeom prst="rect">
            <a:avLst/>
          </a:prstGeom>
          <a:noFill/>
          <a:ln>
            <a:noFill/>
          </a:ln>
        </p:spPr>
        <p:txBody>
          <a:bodyPr spcFirstLastPara="1" wrap="square" lIns="68575" tIns="34275" rIns="68575" bIns="34275" anchor="t" anchorCtr="0">
            <a:normAutofit/>
          </a:bodyPr>
          <a:lstStyle/>
          <a:p>
            <a:pPr marL="118428" lvl="0" indent="0" algn="l" rtl="0">
              <a:lnSpc>
                <a:spcPct val="120000"/>
              </a:lnSpc>
              <a:spcBef>
                <a:spcPts val="0"/>
              </a:spcBef>
              <a:spcAft>
                <a:spcPts val="0"/>
              </a:spcAft>
              <a:buSzPct val="94443"/>
              <a:buNone/>
            </a:pPr>
            <a:r>
              <a:rPr lang="en-US" dirty="0">
                <a:solidFill>
                  <a:schemeClr val="tx1"/>
                </a:solidFill>
              </a:rPr>
              <a:t> </a:t>
            </a:r>
          </a:p>
          <a:p>
            <a:pPr marL="118428" lvl="0" indent="0" algn="l" rtl="0">
              <a:lnSpc>
                <a:spcPct val="120000"/>
              </a:lnSpc>
              <a:spcBef>
                <a:spcPts val="0"/>
              </a:spcBef>
              <a:spcAft>
                <a:spcPts val="0"/>
              </a:spcAft>
              <a:buSzPct val="94443"/>
              <a:buNone/>
            </a:pPr>
            <a:r>
              <a:rPr lang="en-US" dirty="0">
                <a:solidFill>
                  <a:schemeClr val="tx1"/>
                </a:solidFill>
              </a:rPr>
              <a:t>5. </a:t>
            </a:r>
            <a:r>
              <a:rPr lang="en" dirty="0">
                <a:solidFill>
                  <a:schemeClr val="tx1"/>
                </a:solidFill>
              </a:rPr>
              <a:t>Complete the reservation details.</a:t>
            </a:r>
            <a:endParaRPr dirty="0">
              <a:solidFill>
                <a:schemeClr val="tx1"/>
              </a:solidFill>
            </a:endParaRPr>
          </a:p>
        </p:txBody>
      </p:sp>
      <p:pic>
        <p:nvPicPr>
          <p:cNvPr id="4" name="Picture 3">
            <a:extLst>
              <a:ext uri="{FF2B5EF4-FFF2-40B4-BE49-F238E27FC236}">
                <a16:creationId xmlns:a16="http://schemas.microsoft.com/office/drawing/2014/main" id="{C353EE7D-7D01-4D61-B19F-1E5D11B6CE6F}"/>
              </a:ext>
            </a:extLst>
          </p:cNvPr>
          <p:cNvPicPr>
            <a:picLocks noChangeAspect="1"/>
          </p:cNvPicPr>
          <p:nvPr/>
        </p:nvPicPr>
        <p:blipFill>
          <a:blip r:embed="rId3"/>
          <a:stretch>
            <a:fillRect/>
          </a:stretch>
        </p:blipFill>
        <p:spPr>
          <a:xfrm>
            <a:off x="4145281" y="281656"/>
            <a:ext cx="4407540" cy="4691415"/>
          </a:xfrm>
          <a:prstGeom prst="rect">
            <a:avLst/>
          </a:prstGeom>
        </p:spPr>
      </p:pic>
    </p:spTree>
    <p:extLst>
      <p:ext uri="{BB962C8B-B14F-4D97-AF65-F5344CB8AC3E}">
        <p14:creationId xmlns:p14="http://schemas.microsoft.com/office/powerpoint/2010/main" val="110337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3"/>
        <p:cNvGrpSpPr/>
        <p:nvPr/>
      </p:nvGrpSpPr>
      <p:grpSpPr>
        <a:xfrm>
          <a:off x="0" y="0"/>
          <a:ext cx="0" cy="0"/>
          <a:chOff x="0" y="0"/>
          <a:chExt cx="0" cy="0"/>
        </a:xfrm>
      </p:grpSpPr>
      <p:sp>
        <p:nvSpPr>
          <p:cNvPr id="304" name="Google Shape;304;g124627419e6_0_28"/>
          <p:cNvSpPr txBox="1">
            <a:spLocks noGrp="1"/>
          </p:cNvSpPr>
          <p:nvPr>
            <p:ph type="title"/>
          </p:nvPr>
        </p:nvSpPr>
        <p:spPr>
          <a:xfrm>
            <a:off x="856060" y="463889"/>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IMPORTANT</a:t>
            </a:r>
            <a:endParaRPr dirty="0">
              <a:solidFill>
                <a:schemeClr val="tx1"/>
              </a:solidFill>
            </a:endParaRPr>
          </a:p>
        </p:txBody>
      </p:sp>
      <p:sp>
        <p:nvSpPr>
          <p:cNvPr id="305" name="Google Shape;305;g124627419e6_0_28"/>
          <p:cNvSpPr txBox="1">
            <a:spLocks noGrp="1"/>
          </p:cNvSpPr>
          <p:nvPr>
            <p:ph type="body" idx="1"/>
          </p:nvPr>
        </p:nvSpPr>
        <p:spPr>
          <a:xfrm>
            <a:off x="856050" y="1383075"/>
            <a:ext cx="3077700" cy="3364200"/>
          </a:xfrm>
          <a:prstGeom prst="rect">
            <a:avLst/>
          </a:prstGeom>
          <a:noFill/>
          <a:ln>
            <a:noFill/>
          </a:ln>
        </p:spPr>
        <p:txBody>
          <a:bodyPr spcFirstLastPara="1" wrap="square" lIns="68575" tIns="34275" rIns="68575" bIns="34275" anchor="t" anchorCtr="0">
            <a:normAutofit fontScale="70000" lnSpcReduction="20000"/>
          </a:bodyPr>
          <a:lstStyle/>
          <a:p>
            <a:pPr marL="110332" lvl="0" indent="0" algn="l" rtl="0">
              <a:lnSpc>
                <a:spcPct val="120000"/>
              </a:lnSpc>
              <a:spcBef>
                <a:spcPts val="0"/>
              </a:spcBef>
              <a:spcAft>
                <a:spcPts val="0"/>
              </a:spcAft>
              <a:buSzPct val="94443"/>
              <a:buNone/>
            </a:pPr>
            <a:r>
              <a:rPr lang="en" dirty="0">
                <a:solidFill>
                  <a:schemeClr val="tx1"/>
                </a:solidFill>
              </a:rPr>
              <a:t>6. </a:t>
            </a:r>
            <a:r>
              <a:rPr lang="en-US" dirty="0">
                <a:solidFill>
                  <a:schemeClr val="tx1"/>
                </a:solidFill>
              </a:rPr>
              <a:t>IMMEDIATELY after booking your scan, e</a:t>
            </a:r>
            <a:r>
              <a:rPr lang="en" dirty="0">
                <a:solidFill>
                  <a:schemeClr val="tx1"/>
                </a:solidFill>
              </a:rPr>
              <a:t>mail the MR Technologist the names of the participant and the lab member(s) who will be coming to the scan, their arrival time at JLGSC, and their departure time. </a:t>
            </a:r>
          </a:p>
          <a:p>
            <a:pPr marL="110332" lvl="0" indent="0" algn="l" rtl="0">
              <a:lnSpc>
                <a:spcPct val="120000"/>
              </a:lnSpc>
              <a:spcBef>
                <a:spcPts val="0"/>
              </a:spcBef>
              <a:spcAft>
                <a:spcPts val="0"/>
              </a:spcAft>
              <a:buSzPct val="94443"/>
              <a:buNone/>
            </a:pPr>
            <a:endParaRPr lang="en" dirty="0">
              <a:solidFill>
                <a:schemeClr val="tx1"/>
              </a:solidFill>
            </a:endParaRPr>
          </a:p>
          <a:p>
            <a:pPr marL="110332" lvl="0" indent="0" algn="l" rtl="0">
              <a:lnSpc>
                <a:spcPct val="120000"/>
              </a:lnSpc>
              <a:spcBef>
                <a:spcPts val="0"/>
              </a:spcBef>
              <a:spcAft>
                <a:spcPts val="0"/>
              </a:spcAft>
              <a:buSzPct val="94443"/>
              <a:buNone/>
            </a:pPr>
            <a:r>
              <a:rPr lang="en-US" dirty="0">
                <a:solidFill>
                  <a:schemeClr val="tx1"/>
                </a:solidFill>
              </a:rPr>
              <a:t>Security needs this information for your participant to be allowed in the building. The MR tech</a:t>
            </a:r>
            <a:r>
              <a:rPr lang="en" dirty="0">
                <a:solidFill>
                  <a:schemeClr val="tx1"/>
                </a:solidFill>
              </a:rPr>
              <a:t> compile</a:t>
            </a:r>
            <a:r>
              <a:rPr lang="en-US" dirty="0">
                <a:solidFill>
                  <a:schemeClr val="tx1"/>
                </a:solidFill>
              </a:rPr>
              <a:t>s</a:t>
            </a:r>
            <a:r>
              <a:rPr lang="en" dirty="0">
                <a:solidFill>
                  <a:schemeClr val="tx1"/>
                </a:solidFill>
              </a:rPr>
              <a:t> that info </a:t>
            </a:r>
            <a:r>
              <a:rPr lang="en-US" dirty="0">
                <a:solidFill>
                  <a:schemeClr val="tx1"/>
                </a:solidFill>
              </a:rPr>
              <a:t>from all researchers </a:t>
            </a:r>
            <a:r>
              <a:rPr lang="en" dirty="0">
                <a:solidFill>
                  <a:schemeClr val="tx1"/>
                </a:solidFill>
              </a:rPr>
              <a:t>and </a:t>
            </a:r>
            <a:r>
              <a:rPr lang="en-US" dirty="0">
                <a:solidFill>
                  <a:schemeClr val="tx1"/>
                </a:solidFill>
              </a:rPr>
              <a:t>sends the list to</a:t>
            </a:r>
            <a:r>
              <a:rPr lang="en" dirty="0">
                <a:solidFill>
                  <a:schemeClr val="tx1"/>
                </a:solidFill>
              </a:rPr>
              <a:t> Security in advance. </a:t>
            </a:r>
          </a:p>
          <a:p>
            <a:pPr marL="110332" lvl="0" indent="0" algn="l" rtl="0">
              <a:lnSpc>
                <a:spcPct val="120000"/>
              </a:lnSpc>
              <a:spcBef>
                <a:spcPts val="0"/>
              </a:spcBef>
              <a:spcAft>
                <a:spcPts val="0"/>
              </a:spcAft>
              <a:buSzPct val="94443"/>
              <a:buNone/>
            </a:pPr>
            <a:endParaRPr lang="en" dirty="0">
              <a:solidFill>
                <a:schemeClr val="tx1"/>
              </a:solidFill>
            </a:endParaRPr>
          </a:p>
          <a:p>
            <a:pPr marL="110332" lvl="0" indent="0" algn="l" rtl="0">
              <a:lnSpc>
                <a:spcPct val="120000"/>
              </a:lnSpc>
              <a:spcBef>
                <a:spcPts val="0"/>
              </a:spcBef>
              <a:spcAft>
                <a:spcPts val="0"/>
              </a:spcAft>
              <a:buSzPct val="94443"/>
              <a:buNone/>
            </a:pPr>
            <a:r>
              <a:rPr lang="en" dirty="0">
                <a:solidFill>
                  <a:schemeClr val="tx1"/>
                </a:solidFill>
              </a:rPr>
              <a:t>Do not forget this step! Security has turned people away in the past, when the names weren’t on their list.</a:t>
            </a:r>
            <a:endParaRPr dirty="0">
              <a:solidFill>
                <a:schemeClr val="tx1"/>
              </a:solidFill>
            </a:endParaRPr>
          </a:p>
        </p:txBody>
      </p:sp>
      <p:pic>
        <p:nvPicPr>
          <p:cNvPr id="3" name="Picture 2">
            <a:extLst>
              <a:ext uri="{FF2B5EF4-FFF2-40B4-BE49-F238E27FC236}">
                <a16:creationId xmlns:a16="http://schemas.microsoft.com/office/drawing/2014/main" id="{D630D267-3EA4-490F-BB6C-98DAABF6A769}"/>
              </a:ext>
            </a:extLst>
          </p:cNvPr>
          <p:cNvPicPr>
            <a:picLocks noChangeAspect="1"/>
          </p:cNvPicPr>
          <p:nvPr/>
        </p:nvPicPr>
        <p:blipFill>
          <a:blip r:embed="rId3"/>
          <a:stretch>
            <a:fillRect/>
          </a:stretch>
        </p:blipFill>
        <p:spPr>
          <a:xfrm>
            <a:off x="4730321" y="615849"/>
            <a:ext cx="3892750" cy="39118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9"/>
        <p:cNvGrpSpPr/>
        <p:nvPr/>
      </p:nvGrpSpPr>
      <p:grpSpPr>
        <a:xfrm>
          <a:off x="0" y="0"/>
          <a:ext cx="0" cy="0"/>
          <a:chOff x="0" y="0"/>
          <a:chExt cx="0" cy="0"/>
        </a:xfrm>
      </p:grpSpPr>
      <p:sp>
        <p:nvSpPr>
          <p:cNvPr id="310" name="Google Shape;310;p7"/>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CANCELING A SCAN</a:t>
            </a:r>
            <a:endParaRPr dirty="0">
              <a:solidFill>
                <a:schemeClr val="tx1"/>
              </a:solidFill>
            </a:endParaRPr>
          </a:p>
        </p:txBody>
      </p:sp>
      <p:sp>
        <p:nvSpPr>
          <p:cNvPr id="311" name="Google Shape;311;p7"/>
          <p:cNvSpPr txBox="1">
            <a:spLocks noGrp="1"/>
          </p:cNvSpPr>
          <p:nvPr>
            <p:ph type="body" idx="1"/>
          </p:nvPr>
        </p:nvSpPr>
        <p:spPr>
          <a:xfrm>
            <a:off x="777232" y="1146516"/>
            <a:ext cx="7956864" cy="3996984"/>
          </a:xfrm>
          <a:prstGeom prst="rect">
            <a:avLst/>
          </a:prstGeom>
          <a:noFill/>
          <a:ln>
            <a:noFill/>
          </a:ln>
        </p:spPr>
        <p:txBody>
          <a:bodyPr spcFirstLastPara="1" wrap="square" lIns="68575" tIns="34275" rIns="68575" bIns="34275" anchor="t" anchorCtr="0">
            <a:normAutofit/>
          </a:bodyPr>
          <a:lstStyle/>
          <a:p>
            <a:pPr marL="177800" lvl="0" indent="-38100" algn="l" rtl="0">
              <a:lnSpc>
                <a:spcPct val="120000"/>
              </a:lnSpc>
              <a:spcBef>
                <a:spcPts val="0"/>
              </a:spcBef>
              <a:spcAft>
                <a:spcPts val="0"/>
              </a:spcAft>
              <a:buClr>
                <a:schemeClr val="lt1"/>
              </a:buClr>
              <a:buSzPts val="2300"/>
              <a:buNone/>
            </a:pPr>
            <a:r>
              <a:rPr lang="en-US" sz="1400" dirty="0">
                <a:solidFill>
                  <a:schemeClr val="tx1"/>
                </a:solidFill>
              </a:rPr>
              <a:t>There is a 24- hour cancellation policy.  That means, to avoid a penalty, cancel your scans 24 hours or more in advance of the scan’s start time. </a:t>
            </a:r>
          </a:p>
          <a:p>
            <a:pPr marL="177800" lvl="0" indent="-38100" algn="l" rtl="0">
              <a:lnSpc>
                <a:spcPct val="120000"/>
              </a:lnSpc>
              <a:spcBef>
                <a:spcPts val="0"/>
              </a:spcBef>
              <a:spcAft>
                <a:spcPts val="0"/>
              </a:spcAft>
              <a:buClr>
                <a:schemeClr val="lt1"/>
              </a:buClr>
              <a:buSzPts val="2300"/>
              <a:buNone/>
            </a:pPr>
            <a:endParaRPr lang="en-US" sz="1400"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endParaRPr lang="en-US" dirty="0">
              <a:solidFill>
                <a:schemeClr val="tx1"/>
              </a:solidFill>
            </a:endParaRPr>
          </a:p>
          <a:p>
            <a:pPr marL="177800" lvl="0" indent="-38100" algn="l" rtl="0">
              <a:lnSpc>
                <a:spcPct val="120000"/>
              </a:lnSpc>
              <a:spcBef>
                <a:spcPts val="0"/>
              </a:spcBef>
              <a:spcAft>
                <a:spcPts val="0"/>
              </a:spcAft>
              <a:buClr>
                <a:schemeClr val="lt1"/>
              </a:buClr>
              <a:buSzPts val="2300"/>
              <a:buNone/>
            </a:pPr>
            <a:r>
              <a:rPr lang="en-US" sz="1400" dirty="0">
                <a:solidFill>
                  <a:schemeClr val="tx1"/>
                </a:solidFill>
              </a:rPr>
              <a:t>When you have to cancel within the 24 hours before the scan, you will be billed the hourly price. But there are a few situations and options where you won’t be billed.  </a:t>
            </a:r>
            <a:endParaRPr sz="1400" dirty="0">
              <a:solidFill>
                <a:schemeClr val="tx1"/>
              </a:solidFill>
            </a:endParaRPr>
          </a:p>
        </p:txBody>
      </p:sp>
      <p:pic>
        <p:nvPicPr>
          <p:cNvPr id="3" name="Picture 2">
            <a:extLst>
              <a:ext uri="{FF2B5EF4-FFF2-40B4-BE49-F238E27FC236}">
                <a16:creationId xmlns:a16="http://schemas.microsoft.com/office/drawing/2014/main" id="{BA5E0BD4-E8FF-44FA-ACBC-1C0AF437597D}"/>
              </a:ext>
            </a:extLst>
          </p:cNvPr>
          <p:cNvPicPr>
            <a:picLocks noChangeAspect="1"/>
          </p:cNvPicPr>
          <p:nvPr/>
        </p:nvPicPr>
        <p:blipFill>
          <a:blip r:embed="rId3"/>
          <a:stretch>
            <a:fillRect/>
          </a:stretch>
        </p:blipFill>
        <p:spPr>
          <a:xfrm>
            <a:off x="2057400" y="1745697"/>
            <a:ext cx="4953626" cy="27405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9"/>
        <p:cNvGrpSpPr/>
        <p:nvPr/>
      </p:nvGrpSpPr>
      <p:grpSpPr>
        <a:xfrm>
          <a:off x="0" y="0"/>
          <a:ext cx="0" cy="0"/>
          <a:chOff x="0" y="0"/>
          <a:chExt cx="0" cy="0"/>
        </a:xfrm>
      </p:grpSpPr>
      <p:sp>
        <p:nvSpPr>
          <p:cNvPr id="310" name="Google Shape;310;p7"/>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CANCELING A SCAN &lt;24 HOURS IN ADVANCE</a:t>
            </a:r>
            <a:endParaRPr dirty="0">
              <a:solidFill>
                <a:schemeClr val="tx1"/>
              </a:solidFill>
            </a:endParaRPr>
          </a:p>
        </p:txBody>
      </p:sp>
      <p:graphicFrame>
        <p:nvGraphicFramePr>
          <p:cNvPr id="2" name="Table 1">
            <a:extLst>
              <a:ext uri="{FF2B5EF4-FFF2-40B4-BE49-F238E27FC236}">
                <a16:creationId xmlns:a16="http://schemas.microsoft.com/office/drawing/2014/main" id="{11D5E57B-1697-446C-A6B1-F276F85D4EC1}"/>
              </a:ext>
            </a:extLst>
          </p:cNvPr>
          <p:cNvGraphicFramePr>
            <a:graphicFrameLocks noGrp="1"/>
          </p:cNvGraphicFramePr>
          <p:nvPr>
            <p:extLst>
              <p:ext uri="{D42A27DB-BD31-4B8C-83A1-F6EECF244321}">
                <p14:modId xmlns:p14="http://schemas.microsoft.com/office/powerpoint/2010/main" val="900021349"/>
              </p:ext>
            </p:extLst>
          </p:nvPr>
        </p:nvGraphicFramePr>
        <p:xfrm>
          <a:off x="856060" y="1280728"/>
          <a:ext cx="7208003" cy="3601398"/>
        </p:xfrm>
        <a:graphic>
          <a:graphicData uri="http://schemas.openxmlformats.org/drawingml/2006/table">
            <a:tbl>
              <a:tblPr firstRow="1" bandRow="1">
                <a:tableStyleId>{5C22544A-7EE6-4342-B048-85BDC9FD1C3A}</a:tableStyleId>
              </a:tblPr>
              <a:tblGrid>
                <a:gridCol w="4403774">
                  <a:extLst>
                    <a:ext uri="{9D8B030D-6E8A-4147-A177-3AD203B41FA5}">
                      <a16:colId xmlns:a16="http://schemas.microsoft.com/office/drawing/2014/main" val="537774530"/>
                    </a:ext>
                  </a:extLst>
                </a:gridCol>
                <a:gridCol w="2804229">
                  <a:extLst>
                    <a:ext uri="{9D8B030D-6E8A-4147-A177-3AD203B41FA5}">
                      <a16:colId xmlns:a16="http://schemas.microsoft.com/office/drawing/2014/main" val="3627272067"/>
                    </a:ext>
                  </a:extLst>
                </a:gridCol>
              </a:tblGrid>
              <a:tr h="324656">
                <a:tc>
                  <a:txBody>
                    <a:bodyPr/>
                    <a:lstStyle/>
                    <a:p>
                      <a:r>
                        <a:rPr lang="en-US" dirty="0"/>
                        <a:t>Cancellation Reason</a:t>
                      </a:r>
                    </a:p>
                  </a:txBody>
                  <a:tcPr/>
                </a:tc>
                <a:tc>
                  <a:txBody>
                    <a:bodyPr/>
                    <a:lstStyle/>
                    <a:p>
                      <a:r>
                        <a:rPr lang="en-US" dirty="0"/>
                        <a:t>Will I be Billed?</a:t>
                      </a:r>
                    </a:p>
                  </a:txBody>
                  <a:tcPr/>
                </a:tc>
                <a:extLst>
                  <a:ext uri="{0D108BD9-81ED-4DB2-BD59-A6C34878D82A}">
                    <a16:rowId xmlns:a16="http://schemas.microsoft.com/office/drawing/2014/main" val="3627366261"/>
                  </a:ext>
                </a:extLst>
              </a:tr>
              <a:tr h="318009">
                <a:tc>
                  <a:txBody>
                    <a:bodyPr/>
                    <a:lstStyle/>
                    <a:p>
                      <a:r>
                        <a:rPr lang="en-US" sz="1200" dirty="0"/>
                        <a:t>Participant was a no-show.</a:t>
                      </a:r>
                    </a:p>
                  </a:txBody>
                  <a:tcPr/>
                </a:tc>
                <a:tc>
                  <a:txBody>
                    <a:bodyPr/>
                    <a:lstStyle/>
                    <a:p>
                      <a:r>
                        <a:rPr lang="en-US" sz="1200" dirty="0"/>
                        <a:t>Yes.</a:t>
                      </a:r>
                    </a:p>
                  </a:txBody>
                  <a:tcPr/>
                </a:tc>
                <a:extLst>
                  <a:ext uri="{0D108BD9-81ED-4DB2-BD59-A6C34878D82A}">
                    <a16:rowId xmlns:a16="http://schemas.microsoft.com/office/drawing/2014/main" val="1742838356"/>
                  </a:ext>
                </a:extLst>
              </a:tr>
              <a:tr h="318009">
                <a:tc>
                  <a:txBody>
                    <a:bodyPr/>
                    <a:lstStyle/>
                    <a:p>
                      <a:r>
                        <a:rPr lang="en-US" sz="1200" dirty="0"/>
                        <a:t>Participant was claustrophobic and decided to not get scanned.</a:t>
                      </a:r>
                    </a:p>
                  </a:txBody>
                  <a:tcPr/>
                </a:tc>
                <a:tc>
                  <a:txBody>
                    <a:bodyPr/>
                    <a:lstStyle/>
                    <a:p>
                      <a:r>
                        <a:rPr lang="en-US" sz="1200" dirty="0"/>
                        <a:t>Yes.</a:t>
                      </a:r>
                    </a:p>
                  </a:txBody>
                  <a:tcPr/>
                </a:tc>
                <a:extLst>
                  <a:ext uri="{0D108BD9-81ED-4DB2-BD59-A6C34878D82A}">
                    <a16:rowId xmlns:a16="http://schemas.microsoft.com/office/drawing/2014/main" val="1301128137"/>
                  </a:ext>
                </a:extLst>
              </a:tr>
              <a:tr h="318009">
                <a:tc>
                  <a:txBody>
                    <a:bodyPr/>
                    <a:lstStyle/>
                    <a:p>
                      <a:r>
                        <a:rPr lang="en-US" sz="1200" dirty="0"/>
                        <a:t>Participant has metal in their body and couldn’t be scanned.</a:t>
                      </a:r>
                    </a:p>
                  </a:txBody>
                  <a:tcPr/>
                </a:tc>
                <a:tc>
                  <a:txBody>
                    <a:bodyPr/>
                    <a:lstStyle/>
                    <a:p>
                      <a:r>
                        <a:rPr lang="en-US" sz="1200" dirty="0"/>
                        <a:t>Yes.</a:t>
                      </a:r>
                    </a:p>
                  </a:txBody>
                  <a:tcPr/>
                </a:tc>
                <a:extLst>
                  <a:ext uri="{0D108BD9-81ED-4DB2-BD59-A6C34878D82A}">
                    <a16:rowId xmlns:a16="http://schemas.microsoft.com/office/drawing/2014/main" val="1903471288"/>
                  </a:ext>
                </a:extLst>
              </a:tr>
              <a:tr h="318009">
                <a:tc>
                  <a:txBody>
                    <a:bodyPr/>
                    <a:lstStyle/>
                    <a:p>
                      <a:r>
                        <a:rPr lang="en-US" sz="1200" dirty="0"/>
                        <a:t>Forgot to give participant name to MR tech; Security wouldn’t let them 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Yes.</a:t>
                      </a:r>
                    </a:p>
                    <a:p>
                      <a:endParaRPr lang="en-US" sz="1200" dirty="0"/>
                    </a:p>
                  </a:txBody>
                  <a:tcPr/>
                </a:tc>
                <a:extLst>
                  <a:ext uri="{0D108BD9-81ED-4DB2-BD59-A6C34878D82A}">
                    <a16:rowId xmlns:a16="http://schemas.microsoft.com/office/drawing/2014/main" val="2585409493"/>
                  </a:ext>
                </a:extLst>
              </a:tr>
              <a:tr h="35472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Equipment malfunction: your own lab equipment</a:t>
                      </a:r>
                    </a:p>
                  </a:txBody>
                  <a:tcPr/>
                </a:tc>
                <a:tc>
                  <a:txBody>
                    <a:bodyPr/>
                    <a:lstStyle/>
                    <a:p>
                      <a:r>
                        <a:rPr lang="en-US" sz="1200" dirty="0"/>
                        <a:t>Yes.</a:t>
                      </a:r>
                    </a:p>
                  </a:txBody>
                  <a:tcPr/>
                </a:tc>
                <a:extLst>
                  <a:ext uri="{0D108BD9-81ED-4DB2-BD59-A6C34878D82A}">
                    <a16:rowId xmlns:a16="http://schemas.microsoft.com/office/drawing/2014/main" val="2021352519"/>
                  </a:ext>
                </a:extLst>
              </a:tr>
              <a:tr h="354724">
                <a:tc>
                  <a:txBody>
                    <a:bodyPr/>
                    <a:lstStyle/>
                    <a:p>
                      <a:r>
                        <a:rPr lang="en-US" sz="1200" dirty="0"/>
                        <a:t>Equipment malfunction: MR Platform equipment</a:t>
                      </a:r>
                    </a:p>
                  </a:txBody>
                  <a:tcPr/>
                </a:tc>
                <a:tc>
                  <a:txBody>
                    <a:bodyPr/>
                    <a:lstStyle/>
                    <a:p>
                      <a:r>
                        <a:rPr lang="en-US" sz="1200" dirty="0"/>
                        <a:t>No IF you email details to MR Administrator.</a:t>
                      </a:r>
                    </a:p>
                  </a:txBody>
                  <a:tcPr/>
                </a:tc>
                <a:extLst>
                  <a:ext uri="{0D108BD9-81ED-4DB2-BD59-A6C34878D82A}">
                    <a16:rowId xmlns:a16="http://schemas.microsoft.com/office/drawing/2014/main" val="3792657972"/>
                  </a:ext>
                </a:extLst>
              </a:tr>
              <a:tr h="275896">
                <a:tc>
                  <a:txBody>
                    <a:bodyPr/>
                    <a:lstStyle/>
                    <a:p>
                      <a:r>
                        <a:rPr lang="en-US" sz="1200" dirty="0"/>
                        <a:t>Severe weather</a:t>
                      </a:r>
                    </a:p>
                  </a:txBody>
                  <a:tcPr/>
                </a:tc>
                <a:tc>
                  <a:txBody>
                    <a:bodyPr/>
                    <a:lstStyle/>
                    <a:p>
                      <a:r>
                        <a:rPr lang="en-US" sz="1200" dirty="0"/>
                        <a:t>No IF you email details to MR Administrator.</a:t>
                      </a:r>
                    </a:p>
                  </a:txBody>
                  <a:tcPr/>
                </a:tc>
                <a:extLst>
                  <a:ext uri="{0D108BD9-81ED-4DB2-BD59-A6C34878D82A}">
                    <a16:rowId xmlns:a16="http://schemas.microsoft.com/office/drawing/2014/main" val="2285999684"/>
                  </a:ext>
                </a:extLst>
              </a:tr>
              <a:tr h="309842">
                <a:tc>
                  <a:txBody>
                    <a:bodyPr/>
                    <a:lstStyle/>
                    <a:p>
                      <a:r>
                        <a:rPr lang="en-US" sz="1200" dirty="0"/>
                        <a:t>Researcher or participant got sick.</a:t>
                      </a:r>
                    </a:p>
                  </a:txBody>
                  <a:tcPr/>
                </a:tc>
                <a:tc>
                  <a:txBody>
                    <a:bodyPr/>
                    <a:lstStyle/>
                    <a:p>
                      <a:r>
                        <a:rPr lang="en-US" sz="1200" dirty="0"/>
                        <a:t>No IF you email details to MR Administrator.</a:t>
                      </a:r>
                    </a:p>
                  </a:txBody>
                  <a:tcPr/>
                </a:tc>
                <a:extLst>
                  <a:ext uri="{0D108BD9-81ED-4DB2-BD59-A6C34878D82A}">
                    <a16:rowId xmlns:a16="http://schemas.microsoft.com/office/drawing/2014/main" val="2782654518"/>
                  </a:ext>
                </a:extLst>
              </a:tr>
            </a:tbl>
          </a:graphicData>
        </a:graphic>
      </p:graphicFrame>
    </p:spTree>
    <p:extLst>
      <p:ext uri="{BB962C8B-B14F-4D97-AF65-F5344CB8AC3E}">
        <p14:creationId xmlns:p14="http://schemas.microsoft.com/office/powerpoint/2010/main" val="334674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9"/>
        <p:cNvGrpSpPr/>
        <p:nvPr/>
      </p:nvGrpSpPr>
      <p:grpSpPr>
        <a:xfrm>
          <a:off x="0" y="0"/>
          <a:ext cx="0" cy="0"/>
          <a:chOff x="0" y="0"/>
          <a:chExt cx="0" cy="0"/>
        </a:xfrm>
      </p:grpSpPr>
      <p:sp>
        <p:nvSpPr>
          <p:cNvPr id="310" name="Google Shape;310;p7"/>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CANCELING A SCAN &lt;24 HOURS IN ADVANCE</a:t>
            </a:r>
            <a:endParaRPr dirty="0">
              <a:solidFill>
                <a:schemeClr val="tx1"/>
              </a:solidFill>
            </a:endParaRPr>
          </a:p>
        </p:txBody>
      </p:sp>
      <p:graphicFrame>
        <p:nvGraphicFramePr>
          <p:cNvPr id="2" name="Table 1">
            <a:extLst>
              <a:ext uri="{FF2B5EF4-FFF2-40B4-BE49-F238E27FC236}">
                <a16:creationId xmlns:a16="http://schemas.microsoft.com/office/drawing/2014/main" id="{11D5E57B-1697-446C-A6B1-F276F85D4EC1}"/>
              </a:ext>
            </a:extLst>
          </p:cNvPr>
          <p:cNvGraphicFramePr>
            <a:graphicFrameLocks noGrp="1"/>
          </p:cNvGraphicFramePr>
          <p:nvPr>
            <p:extLst>
              <p:ext uri="{D42A27DB-BD31-4B8C-83A1-F6EECF244321}">
                <p14:modId xmlns:p14="http://schemas.microsoft.com/office/powerpoint/2010/main" val="2420122891"/>
              </p:ext>
            </p:extLst>
          </p:nvPr>
        </p:nvGraphicFramePr>
        <p:xfrm>
          <a:off x="856059" y="1430501"/>
          <a:ext cx="7208003" cy="2793536"/>
        </p:xfrm>
        <a:graphic>
          <a:graphicData uri="http://schemas.openxmlformats.org/drawingml/2006/table">
            <a:tbl>
              <a:tblPr firstRow="1" bandRow="1">
                <a:tableStyleId>{5C22544A-7EE6-4342-B048-85BDC9FD1C3A}</a:tableStyleId>
              </a:tblPr>
              <a:tblGrid>
                <a:gridCol w="2733640">
                  <a:extLst>
                    <a:ext uri="{9D8B030D-6E8A-4147-A177-3AD203B41FA5}">
                      <a16:colId xmlns:a16="http://schemas.microsoft.com/office/drawing/2014/main" val="537774530"/>
                    </a:ext>
                  </a:extLst>
                </a:gridCol>
                <a:gridCol w="2733640">
                  <a:extLst>
                    <a:ext uri="{9D8B030D-6E8A-4147-A177-3AD203B41FA5}">
                      <a16:colId xmlns:a16="http://schemas.microsoft.com/office/drawing/2014/main" val="1674920175"/>
                    </a:ext>
                  </a:extLst>
                </a:gridCol>
                <a:gridCol w="1740723">
                  <a:extLst>
                    <a:ext uri="{9D8B030D-6E8A-4147-A177-3AD203B41FA5}">
                      <a16:colId xmlns:a16="http://schemas.microsoft.com/office/drawing/2014/main" val="3627272067"/>
                    </a:ext>
                  </a:extLst>
                </a:gridCol>
              </a:tblGrid>
              <a:tr h="324656">
                <a:tc>
                  <a:txBody>
                    <a:bodyPr/>
                    <a:lstStyle/>
                    <a:p>
                      <a:r>
                        <a:rPr lang="en-US" dirty="0"/>
                        <a:t>Cancellation Situation</a:t>
                      </a:r>
                    </a:p>
                  </a:txBody>
                  <a:tcPr/>
                </a:tc>
                <a:tc>
                  <a:txBody>
                    <a:bodyPr/>
                    <a:lstStyle/>
                    <a:p>
                      <a:r>
                        <a:rPr lang="en-US" dirty="0"/>
                        <a:t>But</a:t>
                      </a:r>
                    </a:p>
                  </a:txBody>
                  <a:tcPr/>
                </a:tc>
                <a:tc>
                  <a:txBody>
                    <a:bodyPr/>
                    <a:lstStyle/>
                    <a:p>
                      <a:r>
                        <a:rPr lang="en-US" dirty="0"/>
                        <a:t>Will I be Billed?</a:t>
                      </a:r>
                    </a:p>
                  </a:txBody>
                  <a:tcPr/>
                </a:tc>
                <a:extLst>
                  <a:ext uri="{0D108BD9-81ED-4DB2-BD59-A6C34878D82A}">
                    <a16:rowId xmlns:a16="http://schemas.microsoft.com/office/drawing/2014/main" val="3627366261"/>
                  </a:ext>
                </a:extLst>
              </a:tr>
              <a:tr h="318009">
                <a:tc rowSpan="4">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Participant was a no-show.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Participant was claustrophobic and decided to not get scanned.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Participant has metal in their body and couldn’t be scanned.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Forgot to give participant name to MR tech; Security wouldn’t let them 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Equipment malfunction: your own lab equipment</a:t>
                      </a:r>
                    </a:p>
                  </a:txBody>
                  <a:tcPr/>
                </a:tc>
                <a:tc>
                  <a:txBody>
                    <a:bodyPr/>
                    <a:lstStyle/>
                    <a:p>
                      <a:r>
                        <a:rPr lang="en-US" sz="1200" dirty="0"/>
                        <a:t>We cancelled the scan, and another user booked a scan that took the time we cancelled.</a:t>
                      </a:r>
                    </a:p>
                  </a:txBody>
                  <a:tcPr/>
                </a:tc>
                <a:tc>
                  <a:txBody>
                    <a:bodyPr/>
                    <a:lstStyle/>
                    <a:p>
                      <a:r>
                        <a:rPr lang="en-US" sz="1200" strike="sngStrike" baseline="0" dirty="0"/>
                        <a:t>Yes. </a:t>
                      </a:r>
                      <a:r>
                        <a:rPr lang="en-US" sz="1200" dirty="0"/>
                        <a:t>No! The charge is waived.</a:t>
                      </a:r>
                    </a:p>
                  </a:txBody>
                  <a:tcPr/>
                </a:tc>
                <a:extLst>
                  <a:ext uri="{0D108BD9-81ED-4DB2-BD59-A6C34878D82A}">
                    <a16:rowId xmlns:a16="http://schemas.microsoft.com/office/drawing/2014/main" val="1742838356"/>
                  </a:ext>
                </a:extLst>
              </a:tr>
              <a:tr h="318009">
                <a:tc vMerge="1">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We cancelled the scan, and we or another user booked a scan that took </a:t>
                      </a:r>
                      <a:r>
                        <a:rPr lang="en-US" sz="1200" i="1" u="sng" dirty="0"/>
                        <a:t>part of </a:t>
                      </a:r>
                      <a:r>
                        <a:rPr lang="en-US" sz="1200" dirty="0"/>
                        <a:t>the time we cancelled.</a:t>
                      </a:r>
                    </a:p>
                  </a:txBody>
                  <a:tcPr/>
                </a:tc>
                <a:tc>
                  <a:txBody>
                    <a:bodyPr/>
                    <a:lstStyle/>
                    <a:p>
                      <a:r>
                        <a:rPr lang="en-US" sz="1200" strike="sngStrike" baseline="0" dirty="0"/>
                        <a:t>Yes. </a:t>
                      </a:r>
                      <a:r>
                        <a:rPr lang="en-US" sz="1200" dirty="0"/>
                        <a:t>No! The charge is waived.</a:t>
                      </a:r>
                    </a:p>
                  </a:txBody>
                  <a:tcPr/>
                </a:tc>
                <a:extLst>
                  <a:ext uri="{0D108BD9-81ED-4DB2-BD59-A6C34878D82A}">
                    <a16:rowId xmlns:a16="http://schemas.microsoft.com/office/drawing/2014/main" val="1301128137"/>
                  </a:ext>
                </a:extLst>
              </a:tr>
              <a:tr h="318009">
                <a:tc vMerge="1">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We cancelled the scan, and we have a “forgiven” to use.</a:t>
                      </a:r>
                    </a:p>
                  </a:txBody>
                  <a:tcPr/>
                </a:tc>
                <a:tc>
                  <a:txBody>
                    <a:bodyPr/>
                    <a:lstStyle/>
                    <a:p>
                      <a:r>
                        <a:rPr lang="en-US" sz="1200" strike="sngStrike" baseline="0" dirty="0"/>
                        <a:t>Yes. </a:t>
                      </a:r>
                      <a:r>
                        <a:rPr lang="en-US" sz="1200" dirty="0"/>
                        <a:t>No! The charge is waived.</a:t>
                      </a:r>
                    </a:p>
                  </a:txBody>
                  <a:tcPr/>
                </a:tc>
                <a:extLst>
                  <a:ext uri="{0D108BD9-81ED-4DB2-BD59-A6C34878D82A}">
                    <a16:rowId xmlns:a16="http://schemas.microsoft.com/office/drawing/2014/main" val="1903471288"/>
                  </a:ext>
                </a:extLst>
              </a:tr>
              <a:tr h="318009">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p>
                  </a:txBody>
                  <a:tcPr/>
                </a:tc>
                <a:tc>
                  <a:txBody>
                    <a:bodyPr/>
                    <a:lstStyle/>
                    <a:p>
                      <a:endParaRPr lang="en-US" dirty="0"/>
                    </a:p>
                  </a:txBody>
                  <a:tcPr/>
                </a:tc>
                <a:tc>
                  <a:txBody>
                    <a:bodyPr/>
                    <a:lstStyle/>
                    <a:p>
                      <a:endParaRPr lang="en-US" sz="1200" dirty="0"/>
                    </a:p>
                  </a:txBody>
                  <a:tcPr/>
                </a:tc>
                <a:extLst>
                  <a:ext uri="{0D108BD9-81ED-4DB2-BD59-A6C34878D82A}">
                    <a16:rowId xmlns:a16="http://schemas.microsoft.com/office/drawing/2014/main" val="2585409493"/>
                  </a:ext>
                </a:extLst>
              </a:tr>
            </a:tbl>
          </a:graphicData>
        </a:graphic>
      </p:graphicFrame>
    </p:spTree>
    <p:extLst>
      <p:ext uri="{BB962C8B-B14F-4D97-AF65-F5344CB8AC3E}">
        <p14:creationId xmlns:p14="http://schemas.microsoft.com/office/powerpoint/2010/main" val="253648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9"/>
        <p:cNvGrpSpPr/>
        <p:nvPr/>
      </p:nvGrpSpPr>
      <p:grpSpPr>
        <a:xfrm>
          <a:off x="0" y="0"/>
          <a:ext cx="0" cy="0"/>
          <a:chOff x="0" y="0"/>
          <a:chExt cx="0" cy="0"/>
        </a:xfrm>
      </p:grpSpPr>
      <p:sp>
        <p:nvSpPr>
          <p:cNvPr id="240" name="Google Shape;240;p2"/>
          <p:cNvSpPr txBox="1">
            <a:spLocks noGrp="1"/>
          </p:cNvSpPr>
          <p:nvPr>
            <p:ph type="title"/>
          </p:nvPr>
        </p:nvSpPr>
        <p:spPr>
          <a:xfrm>
            <a:off x="857260" y="138139"/>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 dirty="0">
                <a:solidFill>
                  <a:schemeClr val="tx1"/>
                </a:solidFill>
              </a:rPr>
              <a:t>ALL iLAB INFO</a:t>
            </a:r>
            <a:endParaRPr dirty="0">
              <a:solidFill>
                <a:schemeClr val="tx1"/>
              </a:solidFill>
            </a:endParaRPr>
          </a:p>
        </p:txBody>
      </p:sp>
      <p:sp>
        <p:nvSpPr>
          <p:cNvPr id="241" name="Google Shape;241;p2"/>
          <p:cNvSpPr txBox="1">
            <a:spLocks noGrp="1"/>
          </p:cNvSpPr>
          <p:nvPr>
            <p:ph type="body" idx="1"/>
          </p:nvPr>
        </p:nvSpPr>
        <p:spPr>
          <a:xfrm>
            <a:off x="302102" y="842099"/>
            <a:ext cx="8655300" cy="3894900"/>
          </a:xfrm>
          <a:prstGeom prst="rect">
            <a:avLst/>
          </a:prstGeom>
          <a:noFill/>
          <a:ln>
            <a:noFill/>
          </a:ln>
        </p:spPr>
        <p:txBody>
          <a:bodyPr spcFirstLastPara="1" wrap="square" lIns="68575" tIns="34275" rIns="68575" bIns="34275" anchor="t" anchorCtr="0">
            <a:normAutofit/>
          </a:bodyPr>
          <a:lstStyle/>
          <a:p>
            <a:pPr marL="466344" lvl="0" indent="-9144" algn="l" rtl="0">
              <a:lnSpc>
                <a:spcPct val="120000"/>
              </a:lnSpc>
              <a:spcBef>
                <a:spcPts val="800"/>
              </a:spcBef>
              <a:spcAft>
                <a:spcPts val="0"/>
              </a:spcAft>
              <a:buClr>
                <a:schemeClr val="lt1"/>
              </a:buClr>
              <a:buSzPts val="2300"/>
              <a:buNone/>
            </a:pPr>
            <a:r>
              <a:rPr lang="en" sz="1770" u="sng" dirty="0">
                <a:solidFill>
                  <a:srgbClr val="0000FF"/>
                </a:solidFill>
                <a:hlinkClick r:id="rId3">
                  <a:extLst>
                    <a:ext uri="{A12FA001-AC4F-418D-AE19-62706E023703}">
                      <ahyp:hlinkClr xmlns:ahyp="http://schemas.microsoft.com/office/drawing/2018/hyperlinkcolor" val="tx"/>
                    </a:ext>
                  </a:extLst>
                </a:hlinkClick>
              </a:rPr>
              <a:t>https://mr.research.columbia.edu/content/ilab-scheduling-and-billing-software-zmbbi</a:t>
            </a:r>
            <a:endParaRPr sz="1620" dirty="0">
              <a:solidFill>
                <a:srgbClr val="0000FF"/>
              </a:solidFill>
            </a:endParaRPr>
          </a:p>
        </p:txBody>
      </p:sp>
      <p:pic>
        <p:nvPicPr>
          <p:cNvPr id="242" name="Google Shape;242;p2"/>
          <p:cNvPicPr preferRelativeResize="0"/>
          <p:nvPr/>
        </p:nvPicPr>
        <p:blipFill rotWithShape="1">
          <a:blip r:embed="rId4">
            <a:alphaModFix/>
          </a:blip>
          <a:srcRect/>
          <a:stretch/>
        </p:blipFill>
        <p:spPr>
          <a:xfrm>
            <a:off x="1544850" y="1377275"/>
            <a:ext cx="6054301" cy="3545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9"/>
        <p:cNvGrpSpPr/>
        <p:nvPr/>
      </p:nvGrpSpPr>
      <p:grpSpPr>
        <a:xfrm>
          <a:off x="0" y="0"/>
          <a:ext cx="0" cy="0"/>
          <a:chOff x="0" y="0"/>
          <a:chExt cx="0" cy="0"/>
        </a:xfrm>
      </p:grpSpPr>
      <p:sp>
        <p:nvSpPr>
          <p:cNvPr id="310" name="Google Shape;310;p7"/>
          <p:cNvSpPr txBox="1">
            <a:spLocks noGrp="1"/>
          </p:cNvSpPr>
          <p:nvPr>
            <p:ph type="title"/>
          </p:nvPr>
        </p:nvSpPr>
        <p:spPr>
          <a:xfrm>
            <a:off x="857250" y="495419"/>
            <a:ext cx="7429499" cy="68699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MOVING A SCAN</a:t>
            </a:r>
            <a:endParaRPr dirty="0">
              <a:solidFill>
                <a:schemeClr val="tx1"/>
              </a:solidFill>
            </a:endParaRPr>
          </a:p>
        </p:txBody>
      </p:sp>
      <p:sp>
        <p:nvSpPr>
          <p:cNvPr id="7" name="Google Shape;311;p7">
            <a:extLst>
              <a:ext uri="{FF2B5EF4-FFF2-40B4-BE49-F238E27FC236}">
                <a16:creationId xmlns:a16="http://schemas.microsoft.com/office/drawing/2014/main" id="{18123271-DCBB-429E-A9BB-CC06884F6534}"/>
              </a:ext>
            </a:extLst>
          </p:cNvPr>
          <p:cNvSpPr txBox="1">
            <a:spLocks noGrp="1"/>
          </p:cNvSpPr>
          <p:nvPr>
            <p:ph type="body" idx="1"/>
          </p:nvPr>
        </p:nvSpPr>
        <p:spPr>
          <a:xfrm>
            <a:off x="800881" y="1119351"/>
            <a:ext cx="7956864" cy="512380"/>
          </a:xfrm>
          <a:prstGeom prst="rect">
            <a:avLst/>
          </a:prstGeom>
          <a:noFill/>
          <a:ln>
            <a:noFill/>
          </a:ln>
        </p:spPr>
        <p:txBody>
          <a:bodyPr spcFirstLastPara="1" wrap="square" lIns="68575" tIns="34275" rIns="68575" bIns="34275" anchor="t" anchorCtr="0">
            <a:normAutofit/>
          </a:bodyPr>
          <a:lstStyle/>
          <a:p>
            <a:pPr marL="177800" lvl="0" indent="-38100" algn="l" rtl="0">
              <a:lnSpc>
                <a:spcPct val="120000"/>
              </a:lnSpc>
              <a:spcBef>
                <a:spcPts val="0"/>
              </a:spcBef>
              <a:spcAft>
                <a:spcPts val="0"/>
              </a:spcAft>
              <a:buClr>
                <a:schemeClr val="lt1"/>
              </a:buClr>
              <a:buSzPts val="2300"/>
              <a:buNone/>
            </a:pPr>
            <a:r>
              <a:rPr lang="en-US" sz="1400" dirty="0">
                <a:solidFill>
                  <a:schemeClr val="tx1"/>
                </a:solidFill>
              </a:rPr>
              <a:t>Not really a thing.  Instead, you would cancel and book the new time.  Remember the 24- hour cutoff.</a:t>
            </a:r>
            <a:endParaRPr lang="en-US" dirty="0">
              <a:solidFill>
                <a:schemeClr val="tx1"/>
              </a:solidFill>
            </a:endParaRPr>
          </a:p>
        </p:txBody>
      </p:sp>
      <p:sp>
        <p:nvSpPr>
          <p:cNvPr id="5" name="TextBox 4">
            <a:extLst>
              <a:ext uri="{FF2B5EF4-FFF2-40B4-BE49-F238E27FC236}">
                <a16:creationId xmlns:a16="http://schemas.microsoft.com/office/drawing/2014/main" id="{FDC98FAB-70E2-4D56-9154-151C65EEA2D8}"/>
              </a:ext>
            </a:extLst>
          </p:cNvPr>
          <p:cNvSpPr txBox="1"/>
          <p:nvPr/>
        </p:nvSpPr>
        <p:spPr>
          <a:xfrm>
            <a:off x="1040524" y="4374931"/>
            <a:ext cx="7126014" cy="738664"/>
          </a:xfrm>
          <a:prstGeom prst="rect">
            <a:avLst/>
          </a:prstGeom>
          <a:noFill/>
        </p:spPr>
        <p:txBody>
          <a:bodyPr wrap="square" rtlCol="0">
            <a:spAutoFit/>
          </a:bodyPr>
          <a:lstStyle/>
          <a:p>
            <a:r>
              <a:rPr lang="en-US" dirty="0"/>
              <a:t>What if you want to move a scan and you are within the 24-hour window before the scan?</a:t>
            </a:r>
          </a:p>
          <a:p>
            <a:endParaRPr lang="en-US" dirty="0"/>
          </a:p>
        </p:txBody>
      </p:sp>
      <p:pic>
        <p:nvPicPr>
          <p:cNvPr id="3" name="Picture 2">
            <a:extLst>
              <a:ext uri="{FF2B5EF4-FFF2-40B4-BE49-F238E27FC236}">
                <a16:creationId xmlns:a16="http://schemas.microsoft.com/office/drawing/2014/main" id="{A43501F1-768E-4323-9400-2E3AD4B3C1AD}"/>
              </a:ext>
            </a:extLst>
          </p:cNvPr>
          <p:cNvPicPr>
            <a:picLocks noChangeAspect="1"/>
          </p:cNvPicPr>
          <p:nvPr/>
        </p:nvPicPr>
        <p:blipFill>
          <a:blip r:embed="rId3"/>
          <a:stretch>
            <a:fillRect/>
          </a:stretch>
        </p:blipFill>
        <p:spPr>
          <a:xfrm>
            <a:off x="2208575" y="1530756"/>
            <a:ext cx="4726849" cy="2615115"/>
          </a:xfrm>
          <a:prstGeom prst="rect">
            <a:avLst/>
          </a:prstGeom>
        </p:spPr>
      </p:pic>
    </p:spTree>
    <p:extLst>
      <p:ext uri="{BB962C8B-B14F-4D97-AF65-F5344CB8AC3E}">
        <p14:creationId xmlns:p14="http://schemas.microsoft.com/office/powerpoint/2010/main" val="164842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9"/>
        <p:cNvGrpSpPr/>
        <p:nvPr/>
      </p:nvGrpSpPr>
      <p:grpSpPr>
        <a:xfrm>
          <a:off x="0" y="0"/>
          <a:ext cx="0" cy="0"/>
          <a:chOff x="0" y="0"/>
          <a:chExt cx="0" cy="0"/>
        </a:xfrm>
      </p:grpSpPr>
      <p:sp>
        <p:nvSpPr>
          <p:cNvPr id="310" name="Google Shape;310;p7"/>
          <p:cNvSpPr txBox="1">
            <a:spLocks noGrp="1"/>
          </p:cNvSpPr>
          <p:nvPr>
            <p:ph type="title"/>
          </p:nvPr>
        </p:nvSpPr>
        <p:spPr>
          <a:xfrm>
            <a:off x="858441" y="392518"/>
            <a:ext cx="7429499" cy="110892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MOVING A SCAN &lt;24 HOURS IN ADVANCE: SECRET LOOPHOLE</a:t>
            </a:r>
            <a:endParaRPr dirty="0">
              <a:solidFill>
                <a:schemeClr val="tx1"/>
              </a:solidFill>
            </a:endParaRPr>
          </a:p>
        </p:txBody>
      </p:sp>
      <p:graphicFrame>
        <p:nvGraphicFramePr>
          <p:cNvPr id="2" name="Table 1">
            <a:extLst>
              <a:ext uri="{FF2B5EF4-FFF2-40B4-BE49-F238E27FC236}">
                <a16:creationId xmlns:a16="http://schemas.microsoft.com/office/drawing/2014/main" id="{11D5E57B-1697-446C-A6B1-F276F85D4EC1}"/>
              </a:ext>
            </a:extLst>
          </p:cNvPr>
          <p:cNvGraphicFramePr>
            <a:graphicFrameLocks noGrp="1"/>
          </p:cNvGraphicFramePr>
          <p:nvPr>
            <p:extLst>
              <p:ext uri="{D42A27DB-BD31-4B8C-83A1-F6EECF244321}">
                <p14:modId xmlns:p14="http://schemas.microsoft.com/office/powerpoint/2010/main" val="386037212"/>
              </p:ext>
            </p:extLst>
          </p:nvPr>
        </p:nvGraphicFramePr>
        <p:xfrm>
          <a:off x="856060" y="1351674"/>
          <a:ext cx="7208003" cy="2793536"/>
        </p:xfrm>
        <a:graphic>
          <a:graphicData uri="http://schemas.openxmlformats.org/drawingml/2006/table">
            <a:tbl>
              <a:tblPr firstRow="1" bandRow="1">
                <a:tableStyleId>{5C22544A-7EE6-4342-B048-85BDC9FD1C3A}</a:tableStyleId>
              </a:tblPr>
              <a:tblGrid>
                <a:gridCol w="2733640">
                  <a:extLst>
                    <a:ext uri="{9D8B030D-6E8A-4147-A177-3AD203B41FA5}">
                      <a16:colId xmlns:a16="http://schemas.microsoft.com/office/drawing/2014/main" val="537774530"/>
                    </a:ext>
                  </a:extLst>
                </a:gridCol>
                <a:gridCol w="2733640">
                  <a:extLst>
                    <a:ext uri="{9D8B030D-6E8A-4147-A177-3AD203B41FA5}">
                      <a16:colId xmlns:a16="http://schemas.microsoft.com/office/drawing/2014/main" val="1674920175"/>
                    </a:ext>
                  </a:extLst>
                </a:gridCol>
                <a:gridCol w="1740723">
                  <a:extLst>
                    <a:ext uri="{9D8B030D-6E8A-4147-A177-3AD203B41FA5}">
                      <a16:colId xmlns:a16="http://schemas.microsoft.com/office/drawing/2014/main" val="3627272067"/>
                    </a:ext>
                  </a:extLst>
                </a:gridCol>
              </a:tblGrid>
              <a:tr h="324656">
                <a:tc>
                  <a:txBody>
                    <a:bodyPr/>
                    <a:lstStyle/>
                    <a:p>
                      <a:r>
                        <a:rPr lang="en-US" dirty="0"/>
                        <a:t>Cancellation Situation</a:t>
                      </a:r>
                    </a:p>
                  </a:txBody>
                  <a:tcPr/>
                </a:tc>
                <a:tc>
                  <a:txBody>
                    <a:bodyPr/>
                    <a:lstStyle/>
                    <a:p>
                      <a:r>
                        <a:rPr lang="en-US" dirty="0"/>
                        <a:t>But</a:t>
                      </a:r>
                    </a:p>
                  </a:txBody>
                  <a:tcPr/>
                </a:tc>
                <a:tc>
                  <a:txBody>
                    <a:bodyPr/>
                    <a:lstStyle/>
                    <a:p>
                      <a:r>
                        <a:rPr lang="en-US" dirty="0"/>
                        <a:t>Will I be Billed?</a:t>
                      </a:r>
                    </a:p>
                  </a:txBody>
                  <a:tcPr/>
                </a:tc>
                <a:extLst>
                  <a:ext uri="{0D108BD9-81ED-4DB2-BD59-A6C34878D82A}">
                    <a16:rowId xmlns:a16="http://schemas.microsoft.com/office/drawing/2014/main" val="3627366261"/>
                  </a:ext>
                </a:extLst>
              </a:tr>
              <a:tr h="318009">
                <a:tc rowSpan="4">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Participant was a no-show.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Participant was claustrophobic and decided to not get scanned.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Participant has metal in their body and couldn’t be scanned.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Forgot to give participant name to MR tech; Security wouldn’t let them 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Equipment malfunction: your own lab equipment</a:t>
                      </a:r>
                    </a:p>
                  </a:txBody>
                  <a:tcPr/>
                </a:tc>
                <a:tc>
                  <a:txBody>
                    <a:bodyPr/>
                    <a:lstStyle/>
                    <a:p>
                      <a:r>
                        <a:rPr lang="en-US" sz="1200" dirty="0"/>
                        <a:t>We cancelled the scan, and another user booked a scan that took the time we cancelled.</a:t>
                      </a:r>
                    </a:p>
                  </a:txBody>
                  <a:tcPr/>
                </a:tc>
                <a:tc>
                  <a:txBody>
                    <a:bodyPr/>
                    <a:lstStyle/>
                    <a:p>
                      <a:r>
                        <a:rPr lang="en-US" sz="1200" strike="sngStrike" baseline="0" dirty="0"/>
                        <a:t>Yes. </a:t>
                      </a:r>
                      <a:r>
                        <a:rPr lang="en-US" sz="1200" dirty="0"/>
                        <a:t>No! The charge is waived.</a:t>
                      </a:r>
                    </a:p>
                  </a:txBody>
                  <a:tcPr/>
                </a:tc>
                <a:extLst>
                  <a:ext uri="{0D108BD9-81ED-4DB2-BD59-A6C34878D82A}">
                    <a16:rowId xmlns:a16="http://schemas.microsoft.com/office/drawing/2014/main" val="1742838356"/>
                  </a:ext>
                </a:extLst>
              </a:tr>
              <a:tr h="318009">
                <a:tc vMerge="1">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highlight>
                            <a:srgbClr val="FFFF00"/>
                          </a:highlight>
                        </a:rPr>
                        <a:t>We cancelled the scan, and we or another user booked a scan that took </a:t>
                      </a:r>
                      <a:r>
                        <a:rPr lang="en-US" sz="1200" i="1" u="sng" dirty="0">
                          <a:highlight>
                            <a:srgbClr val="FFFF00"/>
                          </a:highlight>
                        </a:rPr>
                        <a:t>part of </a:t>
                      </a:r>
                      <a:r>
                        <a:rPr lang="en-US" sz="1200" dirty="0">
                          <a:highlight>
                            <a:srgbClr val="FFFF00"/>
                          </a:highlight>
                        </a:rPr>
                        <a:t>the time we cancelled.</a:t>
                      </a:r>
                    </a:p>
                  </a:txBody>
                  <a:tcPr/>
                </a:tc>
                <a:tc>
                  <a:txBody>
                    <a:bodyPr/>
                    <a:lstStyle/>
                    <a:p>
                      <a:r>
                        <a:rPr lang="en-US" sz="1200" strike="sngStrike" baseline="0" dirty="0"/>
                        <a:t>Yes. </a:t>
                      </a:r>
                      <a:r>
                        <a:rPr lang="en-US" sz="1200" dirty="0"/>
                        <a:t>No! The charge is waived.</a:t>
                      </a:r>
                    </a:p>
                  </a:txBody>
                  <a:tcPr/>
                </a:tc>
                <a:extLst>
                  <a:ext uri="{0D108BD9-81ED-4DB2-BD59-A6C34878D82A}">
                    <a16:rowId xmlns:a16="http://schemas.microsoft.com/office/drawing/2014/main" val="1301128137"/>
                  </a:ext>
                </a:extLst>
              </a:tr>
              <a:tr h="318009">
                <a:tc vMerge="1">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We cancelled the scan, and we have a “forgiven” to use.</a:t>
                      </a:r>
                    </a:p>
                  </a:txBody>
                  <a:tcPr/>
                </a:tc>
                <a:tc>
                  <a:txBody>
                    <a:bodyPr/>
                    <a:lstStyle/>
                    <a:p>
                      <a:r>
                        <a:rPr lang="en-US" sz="1200" strike="sngStrike" baseline="0" dirty="0"/>
                        <a:t>Yes. </a:t>
                      </a:r>
                      <a:r>
                        <a:rPr lang="en-US" sz="1200" dirty="0"/>
                        <a:t>No! The charge is waived.</a:t>
                      </a:r>
                    </a:p>
                  </a:txBody>
                  <a:tcPr/>
                </a:tc>
                <a:extLst>
                  <a:ext uri="{0D108BD9-81ED-4DB2-BD59-A6C34878D82A}">
                    <a16:rowId xmlns:a16="http://schemas.microsoft.com/office/drawing/2014/main" val="1903471288"/>
                  </a:ext>
                </a:extLst>
              </a:tr>
              <a:tr h="318009">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p>
                  </a:txBody>
                  <a:tcPr/>
                </a:tc>
                <a:tc>
                  <a:txBody>
                    <a:bodyPr/>
                    <a:lstStyle/>
                    <a:p>
                      <a:endParaRPr lang="en-US" dirty="0"/>
                    </a:p>
                  </a:txBody>
                  <a:tcPr/>
                </a:tc>
                <a:tc>
                  <a:txBody>
                    <a:bodyPr/>
                    <a:lstStyle/>
                    <a:p>
                      <a:endParaRPr lang="en-US" sz="1200" dirty="0"/>
                    </a:p>
                  </a:txBody>
                  <a:tcPr/>
                </a:tc>
                <a:extLst>
                  <a:ext uri="{0D108BD9-81ED-4DB2-BD59-A6C34878D82A}">
                    <a16:rowId xmlns:a16="http://schemas.microsoft.com/office/drawing/2014/main" val="2585409493"/>
                  </a:ext>
                </a:extLst>
              </a:tr>
            </a:tbl>
          </a:graphicData>
        </a:graphic>
      </p:graphicFrame>
    </p:spTree>
    <p:extLst>
      <p:ext uri="{BB962C8B-B14F-4D97-AF65-F5344CB8AC3E}">
        <p14:creationId xmlns:p14="http://schemas.microsoft.com/office/powerpoint/2010/main" val="66367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857249" y="577185"/>
            <a:ext cx="7429500" cy="1109025"/>
          </a:xfrm>
          <a:prstGeom prst="rect">
            <a:avLst/>
          </a:prstGeom>
          <a:noFill/>
          <a:ln>
            <a:noFill/>
          </a:ln>
        </p:spPr>
        <p:txBody>
          <a:bodyPr spcFirstLastPara="1" wrap="square" lIns="68575" tIns="34275" rIns="68575" bIns="34275" anchor="ctr" anchorCtr="0">
            <a:normAutofit/>
          </a:bodyPr>
          <a:lstStyle/>
          <a:p>
            <a:pPr lvl="0">
              <a:buSzPts val="2700"/>
            </a:pPr>
            <a:r>
              <a:rPr lang="en-US" dirty="0">
                <a:solidFill>
                  <a:schemeClr val="tx1"/>
                </a:solidFill>
              </a:rPr>
              <a:t>MOVING A SCAN &lt;24 HOURS IN ADVANCE: SECRET LOOPHOLE</a:t>
            </a:r>
            <a:endParaRPr dirty="0"/>
          </a:p>
        </p:txBody>
      </p:sp>
      <p:pic>
        <p:nvPicPr>
          <p:cNvPr id="3" name="Picture 2">
            <a:extLst>
              <a:ext uri="{FF2B5EF4-FFF2-40B4-BE49-F238E27FC236}">
                <a16:creationId xmlns:a16="http://schemas.microsoft.com/office/drawing/2014/main" id="{4DAFF16E-8B36-4C61-B1AB-72D87849434E}"/>
              </a:ext>
            </a:extLst>
          </p:cNvPr>
          <p:cNvPicPr>
            <a:picLocks noChangeAspect="1"/>
          </p:cNvPicPr>
          <p:nvPr/>
        </p:nvPicPr>
        <p:blipFill>
          <a:blip r:embed="rId3"/>
          <a:stretch>
            <a:fillRect/>
          </a:stretch>
        </p:blipFill>
        <p:spPr>
          <a:xfrm>
            <a:off x="2891226" y="1812751"/>
            <a:ext cx="2945478" cy="1109025"/>
          </a:xfrm>
          <a:prstGeom prst="rect">
            <a:avLst/>
          </a:prstGeom>
        </p:spPr>
      </p:pic>
      <p:sp>
        <p:nvSpPr>
          <p:cNvPr id="8" name="TextBox 7">
            <a:extLst>
              <a:ext uri="{FF2B5EF4-FFF2-40B4-BE49-F238E27FC236}">
                <a16:creationId xmlns:a16="http://schemas.microsoft.com/office/drawing/2014/main" id="{33520039-5FEB-48CC-9FDC-E5A5EA2A177C}"/>
              </a:ext>
            </a:extLst>
          </p:cNvPr>
          <p:cNvSpPr txBox="1"/>
          <p:nvPr/>
        </p:nvSpPr>
        <p:spPr>
          <a:xfrm>
            <a:off x="967998" y="3457290"/>
            <a:ext cx="7208003" cy="830997"/>
          </a:xfrm>
          <a:prstGeom prst="rect">
            <a:avLst/>
          </a:prstGeom>
          <a:noFill/>
        </p:spPr>
        <p:txBody>
          <a:bodyPr wrap="square" rtlCol="0">
            <a:spAutoFit/>
          </a:bodyPr>
          <a:lstStyle/>
          <a:p>
            <a:r>
              <a:rPr lang="en-US" sz="1200" dirty="0"/>
              <a:t>If your new time overlaps your old time after you cancel and book your new scan, there will be no cancellation fee.</a:t>
            </a:r>
          </a:p>
          <a:p>
            <a:endParaRPr lang="en-US" sz="1200" dirty="0"/>
          </a:p>
          <a:p>
            <a:r>
              <a:rPr lang="en-US" sz="1200" dirty="0"/>
              <a:t>If it does not overlap, you will have to pay the cancellation fee.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1"/>
        <p:cNvGrpSpPr/>
        <p:nvPr/>
      </p:nvGrpSpPr>
      <p:grpSpPr>
        <a:xfrm>
          <a:off x="0" y="0"/>
          <a:ext cx="0" cy="0"/>
          <a:chOff x="0" y="0"/>
          <a:chExt cx="0" cy="0"/>
        </a:xfrm>
      </p:grpSpPr>
      <p:sp>
        <p:nvSpPr>
          <p:cNvPr id="332" name="Google Shape;332;p10"/>
          <p:cNvSpPr txBox="1">
            <a:spLocks noGrp="1"/>
          </p:cNvSpPr>
          <p:nvPr>
            <p:ph type="title"/>
          </p:nvPr>
        </p:nvSpPr>
        <p:spPr>
          <a:xfrm>
            <a:off x="713585" y="444239"/>
            <a:ext cx="7429500" cy="1109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800"/>
              <a:buFont typeface="Arial"/>
              <a:buNone/>
            </a:pPr>
            <a:endParaRPr/>
          </a:p>
          <a:p>
            <a:pPr marL="0" lvl="0" indent="0" algn="l" rtl="0">
              <a:lnSpc>
                <a:spcPct val="90000"/>
              </a:lnSpc>
              <a:spcBef>
                <a:spcPts val="0"/>
              </a:spcBef>
              <a:spcAft>
                <a:spcPts val="0"/>
              </a:spcAft>
              <a:buSzPts val="1400"/>
              <a:buNone/>
            </a:pPr>
            <a:endParaRPr/>
          </a:p>
        </p:txBody>
      </p:sp>
      <p:sp>
        <p:nvSpPr>
          <p:cNvPr id="333" name="Google Shape;333;p10"/>
          <p:cNvSpPr txBox="1">
            <a:spLocks noGrp="1"/>
          </p:cNvSpPr>
          <p:nvPr>
            <p:ph type="body" idx="1"/>
          </p:nvPr>
        </p:nvSpPr>
        <p:spPr>
          <a:xfrm>
            <a:off x="713585" y="1331163"/>
            <a:ext cx="7429500" cy="3550023"/>
          </a:xfrm>
          <a:prstGeom prst="rect">
            <a:avLst/>
          </a:prstGeom>
          <a:noFill/>
          <a:ln>
            <a:noFill/>
          </a:ln>
        </p:spPr>
        <p:txBody>
          <a:bodyPr spcFirstLastPara="1" wrap="square" lIns="68575" tIns="34275" rIns="68575" bIns="34275" anchor="t" anchorCtr="0">
            <a:normAutofit/>
          </a:bodyPr>
          <a:lstStyle/>
          <a:p>
            <a:pPr marL="0" indent="0">
              <a:buNone/>
            </a:pPr>
            <a:r>
              <a:rPr lang="en-US" dirty="0">
                <a:solidFill>
                  <a:schemeClr val="tx1"/>
                </a:solidFill>
              </a:rPr>
              <a:t>How can I book pilot time?</a:t>
            </a:r>
          </a:p>
          <a:p>
            <a:pPr marL="0" indent="0">
              <a:buNone/>
            </a:pPr>
            <a:endParaRPr lang="en-US" dirty="0">
              <a:solidFill>
                <a:schemeClr val="tx1"/>
              </a:solidFill>
            </a:endParaRPr>
          </a:p>
          <a:p>
            <a:pPr marL="0" indent="0">
              <a:buNone/>
            </a:pPr>
            <a:r>
              <a:rPr lang="en-US" dirty="0">
                <a:solidFill>
                  <a:schemeClr val="tx1"/>
                </a:solidFill>
              </a:rPr>
              <a:t>I am Level II.  Why can’t I see any calendars in iLab?</a:t>
            </a:r>
          </a:p>
          <a:p>
            <a:pPr marL="0" indent="0">
              <a:buNone/>
            </a:pPr>
            <a:endParaRPr lang="en-US" dirty="0">
              <a:solidFill>
                <a:schemeClr val="tx1"/>
              </a:solidFill>
            </a:endParaRPr>
          </a:p>
          <a:p>
            <a:pPr marL="0" lvl="0" indent="0" algn="l" rtl="0">
              <a:lnSpc>
                <a:spcPct val="120000"/>
              </a:lnSpc>
              <a:spcBef>
                <a:spcPts val="800"/>
              </a:spcBef>
              <a:spcAft>
                <a:spcPts val="0"/>
              </a:spcAft>
              <a:buSzPts val="1700"/>
              <a:buNone/>
            </a:pPr>
            <a:r>
              <a:rPr lang="en-US" dirty="0">
                <a:solidFill>
                  <a:schemeClr val="tx1"/>
                </a:solidFill>
              </a:rPr>
              <a:t>I am Level II. Why do I get an error message when I try to book weekend time?</a:t>
            </a:r>
          </a:p>
        </p:txBody>
      </p:sp>
      <p:sp>
        <p:nvSpPr>
          <p:cNvPr id="334" name="Google Shape;334;p10"/>
          <p:cNvSpPr txBox="1">
            <a:spLocks noGrp="1"/>
          </p:cNvSpPr>
          <p:nvPr>
            <p:ph type="title"/>
          </p:nvPr>
        </p:nvSpPr>
        <p:spPr>
          <a:xfrm>
            <a:off x="620260" y="77839"/>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Common iLab Questions</a:t>
            </a:r>
            <a:endParaRPr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1"/>
        <p:cNvGrpSpPr/>
        <p:nvPr/>
      </p:nvGrpSpPr>
      <p:grpSpPr>
        <a:xfrm>
          <a:off x="0" y="0"/>
          <a:ext cx="0" cy="0"/>
          <a:chOff x="0" y="0"/>
          <a:chExt cx="0" cy="0"/>
        </a:xfrm>
      </p:grpSpPr>
      <p:sp>
        <p:nvSpPr>
          <p:cNvPr id="332" name="Google Shape;332;p10"/>
          <p:cNvSpPr txBox="1">
            <a:spLocks noGrp="1"/>
          </p:cNvSpPr>
          <p:nvPr>
            <p:ph type="title"/>
          </p:nvPr>
        </p:nvSpPr>
        <p:spPr>
          <a:xfrm>
            <a:off x="713585" y="444239"/>
            <a:ext cx="7429500" cy="1109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800"/>
              <a:buFont typeface="Arial"/>
              <a:buNone/>
            </a:pPr>
            <a:endParaRPr/>
          </a:p>
          <a:p>
            <a:pPr marL="0" lvl="0" indent="0" algn="l" rtl="0">
              <a:lnSpc>
                <a:spcPct val="90000"/>
              </a:lnSpc>
              <a:spcBef>
                <a:spcPts val="0"/>
              </a:spcBef>
              <a:spcAft>
                <a:spcPts val="0"/>
              </a:spcAft>
              <a:buSzPts val="1400"/>
              <a:buNone/>
            </a:pPr>
            <a:endParaRPr/>
          </a:p>
        </p:txBody>
      </p:sp>
      <p:sp>
        <p:nvSpPr>
          <p:cNvPr id="333" name="Google Shape;333;p10"/>
          <p:cNvSpPr txBox="1">
            <a:spLocks noGrp="1"/>
          </p:cNvSpPr>
          <p:nvPr>
            <p:ph type="body" idx="1"/>
          </p:nvPr>
        </p:nvSpPr>
        <p:spPr>
          <a:xfrm>
            <a:off x="713585" y="1390587"/>
            <a:ext cx="7429500" cy="3752913"/>
          </a:xfrm>
          <a:prstGeom prst="rect">
            <a:avLst/>
          </a:prstGeom>
          <a:noFill/>
          <a:ln>
            <a:noFill/>
          </a:ln>
        </p:spPr>
        <p:txBody>
          <a:bodyPr spcFirstLastPara="1" wrap="square" lIns="68575" tIns="34275" rIns="68575" bIns="34275" anchor="t" anchorCtr="0">
            <a:normAutofit/>
          </a:bodyPr>
          <a:lstStyle/>
          <a:p>
            <a:pPr marL="0" lvl="0" indent="0" algn="l" rtl="0">
              <a:lnSpc>
                <a:spcPct val="120000"/>
              </a:lnSpc>
              <a:spcBef>
                <a:spcPts val="800"/>
              </a:spcBef>
              <a:spcAft>
                <a:spcPts val="0"/>
              </a:spcAft>
              <a:buSzPts val="1700"/>
              <a:buNone/>
            </a:pPr>
            <a:r>
              <a:rPr lang="en-US" dirty="0">
                <a:solidFill>
                  <a:schemeClr val="tx1"/>
                </a:solidFill>
              </a:rPr>
              <a:t>What if I book 2 hours but only need 1.5 hours?</a:t>
            </a:r>
          </a:p>
          <a:p>
            <a:pPr marL="0" lvl="0" indent="0" algn="l" rtl="0">
              <a:lnSpc>
                <a:spcPct val="120000"/>
              </a:lnSpc>
              <a:spcBef>
                <a:spcPts val="800"/>
              </a:spcBef>
              <a:spcAft>
                <a:spcPts val="0"/>
              </a:spcAft>
              <a:buSzPts val="1700"/>
              <a:buNone/>
            </a:pPr>
            <a:endParaRPr lang="en-US" dirty="0">
              <a:solidFill>
                <a:schemeClr val="tx1"/>
              </a:solidFill>
            </a:endParaRPr>
          </a:p>
          <a:p>
            <a:pPr marL="0" lvl="0" indent="0" algn="l" rtl="0">
              <a:lnSpc>
                <a:spcPct val="120000"/>
              </a:lnSpc>
              <a:spcBef>
                <a:spcPts val="800"/>
              </a:spcBef>
              <a:spcAft>
                <a:spcPts val="0"/>
              </a:spcAft>
              <a:buSzPts val="1700"/>
              <a:buNone/>
            </a:pPr>
            <a:r>
              <a:rPr lang="en-US" dirty="0">
                <a:solidFill>
                  <a:schemeClr val="tx1"/>
                </a:solidFill>
              </a:rPr>
              <a:t>What if I book 1 hour but actually need 1.5 hours?</a:t>
            </a:r>
          </a:p>
          <a:p>
            <a:pPr marL="0" lvl="0" indent="0" algn="l" rtl="0">
              <a:lnSpc>
                <a:spcPct val="120000"/>
              </a:lnSpc>
              <a:spcBef>
                <a:spcPts val="800"/>
              </a:spcBef>
              <a:spcAft>
                <a:spcPts val="0"/>
              </a:spcAft>
              <a:buSzPts val="1700"/>
              <a:buNone/>
            </a:pPr>
            <a:endParaRPr lang="en-US" dirty="0">
              <a:solidFill>
                <a:schemeClr val="tx1"/>
              </a:solidFill>
            </a:endParaRPr>
          </a:p>
          <a:p>
            <a:pPr marL="0" lvl="0" indent="0" algn="l" rtl="0">
              <a:lnSpc>
                <a:spcPct val="120000"/>
              </a:lnSpc>
              <a:spcBef>
                <a:spcPts val="800"/>
              </a:spcBef>
              <a:spcAft>
                <a:spcPts val="0"/>
              </a:spcAft>
              <a:buSzPts val="1700"/>
              <a:buNone/>
            </a:pPr>
            <a:r>
              <a:rPr lang="en-US" dirty="0">
                <a:solidFill>
                  <a:schemeClr val="tx1"/>
                </a:solidFill>
              </a:rPr>
              <a:t>What if the group ahead of me is running late?</a:t>
            </a:r>
          </a:p>
          <a:p>
            <a:pPr marL="0" lvl="0" indent="0" algn="l" rtl="0">
              <a:lnSpc>
                <a:spcPct val="120000"/>
              </a:lnSpc>
              <a:spcBef>
                <a:spcPts val="800"/>
              </a:spcBef>
              <a:spcAft>
                <a:spcPts val="0"/>
              </a:spcAft>
              <a:buSzPts val="1700"/>
              <a:buNone/>
            </a:pPr>
            <a:endParaRPr lang="en-US" dirty="0">
              <a:solidFill>
                <a:schemeClr val="tx1"/>
              </a:solidFill>
            </a:endParaRPr>
          </a:p>
          <a:p>
            <a:pPr marL="0" lvl="0" indent="0" algn="l" rtl="0">
              <a:lnSpc>
                <a:spcPct val="120000"/>
              </a:lnSpc>
              <a:spcBef>
                <a:spcPts val="800"/>
              </a:spcBef>
              <a:spcAft>
                <a:spcPts val="0"/>
              </a:spcAft>
              <a:buSzPts val="1700"/>
              <a:buNone/>
            </a:pPr>
            <a:r>
              <a:rPr lang="en-US" dirty="0">
                <a:solidFill>
                  <a:schemeClr val="tx1"/>
                </a:solidFill>
              </a:rPr>
              <a:t>I have a weekend scan I need to cancel.  Does that also have a 24- hour cancellation period?</a:t>
            </a:r>
          </a:p>
        </p:txBody>
      </p:sp>
      <p:sp>
        <p:nvSpPr>
          <p:cNvPr id="334" name="Google Shape;334;p10"/>
          <p:cNvSpPr txBox="1">
            <a:spLocks noGrp="1"/>
          </p:cNvSpPr>
          <p:nvPr>
            <p:ph type="title"/>
          </p:nvPr>
        </p:nvSpPr>
        <p:spPr>
          <a:xfrm>
            <a:off x="620260" y="77839"/>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Common iLab Questions</a:t>
            </a:r>
            <a:endParaRPr dirty="0">
              <a:solidFill>
                <a:schemeClr val="tx1"/>
              </a:solidFill>
            </a:endParaRPr>
          </a:p>
        </p:txBody>
      </p:sp>
    </p:spTree>
    <p:extLst>
      <p:ext uri="{BB962C8B-B14F-4D97-AF65-F5344CB8AC3E}">
        <p14:creationId xmlns:p14="http://schemas.microsoft.com/office/powerpoint/2010/main" val="69993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1"/>
        <p:cNvGrpSpPr/>
        <p:nvPr/>
      </p:nvGrpSpPr>
      <p:grpSpPr>
        <a:xfrm>
          <a:off x="0" y="0"/>
          <a:ext cx="0" cy="0"/>
          <a:chOff x="0" y="0"/>
          <a:chExt cx="0" cy="0"/>
        </a:xfrm>
      </p:grpSpPr>
      <p:sp>
        <p:nvSpPr>
          <p:cNvPr id="332" name="Google Shape;332;p10"/>
          <p:cNvSpPr txBox="1">
            <a:spLocks noGrp="1"/>
          </p:cNvSpPr>
          <p:nvPr>
            <p:ph type="title"/>
          </p:nvPr>
        </p:nvSpPr>
        <p:spPr>
          <a:xfrm>
            <a:off x="713585" y="444239"/>
            <a:ext cx="7429500" cy="1109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800"/>
              <a:buFont typeface="Arial"/>
              <a:buNone/>
            </a:pPr>
            <a:endParaRPr/>
          </a:p>
          <a:p>
            <a:pPr marL="0" lvl="0" indent="0" algn="l" rtl="0">
              <a:lnSpc>
                <a:spcPct val="90000"/>
              </a:lnSpc>
              <a:spcBef>
                <a:spcPts val="0"/>
              </a:spcBef>
              <a:spcAft>
                <a:spcPts val="0"/>
              </a:spcAft>
              <a:buSzPts val="1400"/>
              <a:buNone/>
            </a:pPr>
            <a:endParaRPr/>
          </a:p>
        </p:txBody>
      </p:sp>
      <p:sp>
        <p:nvSpPr>
          <p:cNvPr id="333" name="Google Shape;333;p10"/>
          <p:cNvSpPr txBox="1">
            <a:spLocks noGrp="1"/>
          </p:cNvSpPr>
          <p:nvPr>
            <p:ph type="body" idx="1"/>
          </p:nvPr>
        </p:nvSpPr>
        <p:spPr>
          <a:xfrm>
            <a:off x="733246" y="1439694"/>
            <a:ext cx="7429500" cy="3499858"/>
          </a:xfrm>
          <a:prstGeom prst="rect">
            <a:avLst/>
          </a:prstGeom>
          <a:noFill/>
          <a:ln>
            <a:noFill/>
          </a:ln>
        </p:spPr>
        <p:txBody>
          <a:bodyPr spcFirstLastPara="1" wrap="square" lIns="68575" tIns="34275" rIns="68575" bIns="34275" anchor="t" anchorCtr="0">
            <a:normAutofit/>
          </a:bodyPr>
          <a:lstStyle/>
          <a:p>
            <a:pPr marL="0" lvl="0" indent="0">
              <a:buNone/>
            </a:pPr>
            <a:r>
              <a:rPr lang="en-US" dirty="0">
                <a:solidFill>
                  <a:schemeClr val="tx1"/>
                </a:solidFill>
              </a:rPr>
              <a:t>We didn’t do a scan that day, but I see we were billed on the invoice.</a:t>
            </a:r>
          </a:p>
          <a:p>
            <a:pPr marL="0" lvl="0" indent="0">
              <a:buNone/>
            </a:pPr>
            <a:endParaRPr lang="en-US" dirty="0">
              <a:solidFill>
                <a:schemeClr val="tx1"/>
              </a:solidFill>
            </a:endParaRPr>
          </a:p>
          <a:p>
            <a:pPr marL="0" lvl="0" indent="0">
              <a:buNone/>
            </a:pPr>
            <a:r>
              <a:rPr lang="en-US" dirty="0">
                <a:solidFill>
                  <a:schemeClr val="tx1"/>
                </a:solidFill>
              </a:rPr>
              <a:t>We did a pilot scan, which should be free, but we were billed. Why were we billed?</a:t>
            </a:r>
          </a:p>
          <a:p>
            <a:pPr marL="0" lvl="0" indent="0">
              <a:buNone/>
            </a:pPr>
            <a:endParaRPr lang="en-US" dirty="0">
              <a:solidFill>
                <a:schemeClr val="tx1"/>
              </a:solidFill>
            </a:endParaRPr>
          </a:p>
          <a:p>
            <a:pPr marL="0" lvl="0" indent="0" algn="l" rtl="0">
              <a:lnSpc>
                <a:spcPct val="120000"/>
              </a:lnSpc>
              <a:spcBef>
                <a:spcPts val="800"/>
              </a:spcBef>
              <a:spcAft>
                <a:spcPts val="0"/>
              </a:spcAft>
              <a:buSzPts val="1700"/>
              <a:buNone/>
            </a:pPr>
            <a:r>
              <a:rPr lang="en-US" dirty="0">
                <a:solidFill>
                  <a:schemeClr val="tx1"/>
                </a:solidFill>
              </a:rPr>
              <a:t>I had a 1 hour scan.  The room was empty so I started 30 min early and finished 30 min early.  I only used 1 hour. Why was I billed for 1.5 hours?</a:t>
            </a:r>
            <a:endParaRPr dirty="0">
              <a:solidFill>
                <a:schemeClr val="tx1"/>
              </a:solidFill>
            </a:endParaRPr>
          </a:p>
        </p:txBody>
      </p:sp>
      <p:sp>
        <p:nvSpPr>
          <p:cNvPr id="334" name="Google Shape;334;p10"/>
          <p:cNvSpPr txBox="1">
            <a:spLocks noGrp="1"/>
          </p:cNvSpPr>
          <p:nvPr>
            <p:ph type="title"/>
          </p:nvPr>
        </p:nvSpPr>
        <p:spPr>
          <a:xfrm>
            <a:off x="620260" y="77839"/>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US" dirty="0">
                <a:solidFill>
                  <a:schemeClr val="tx1"/>
                </a:solidFill>
              </a:rPr>
              <a:t>Common iLab Questions</a:t>
            </a:r>
            <a:endParaRPr dirty="0">
              <a:solidFill>
                <a:schemeClr val="tx1"/>
              </a:solidFill>
            </a:endParaRPr>
          </a:p>
        </p:txBody>
      </p:sp>
    </p:spTree>
    <p:extLst>
      <p:ext uri="{BB962C8B-B14F-4D97-AF65-F5344CB8AC3E}">
        <p14:creationId xmlns:p14="http://schemas.microsoft.com/office/powerpoint/2010/main" val="1621633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42"/>
        <p:cNvGrpSpPr/>
        <p:nvPr/>
      </p:nvGrpSpPr>
      <p:grpSpPr>
        <a:xfrm>
          <a:off x="0" y="0"/>
          <a:ext cx="0" cy="0"/>
          <a:chOff x="0" y="0"/>
          <a:chExt cx="0" cy="0"/>
        </a:xfrm>
      </p:grpSpPr>
      <p:sp>
        <p:nvSpPr>
          <p:cNvPr id="343" name="Google Shape;343;p12"/>
          <p:cNvSpPr txBox="1">
            <a:spLocks noGrp="1"/>
          </p:cNvSpPr>
          <p:nvPr>
            <p:ph type="title"/>
          </p:nvPr>
        </p:nvSpPr>
        <p:spPr>
          <a:xfrm>
            <a:off x="856060" y="463889"/>
            <a:ext cx="7429500" cy="110902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dirty="0">
                <a:solidFill>
                  <a:schemeClr val="tx1"/>
                </a:solidFill>
              </a:rPr>
              <a:t>iL</a:t>
            </a:r>
            <a:r>
              <a:rPr lang="en-US" dirty="0">
                <a:solidFill>
                  <a:schemeClr val="tx1"/>
                </a:solidFill>
              </a:rPr>
              <a:t>ab: Mutual Interests</a:t>
            </a:r>
            <a:endParaRPr dirty="0">
              <a:solidFill>
                <a:schemeClr val="tx1"/>
              </a:solidFill>
            </a:endParaRPr>
          </a:p>
        </p:txBody>
      </p:sp>
      <p:graphicFrame>
        <p:nvGraphicFramePr>
          <p:cNvPr id="2" name="Table 1">
            <a:extLst>
              <a:ext uri="{FF2B5EF4-FFF2-40B4-BE49-F238E27FC236}">
                <a16:creationId xmlns:a16="http://schemas.microsoft.com/office/drawing/2014/main" id="{81BD72F4-E1B2-4AEE-A156-B2FACB4DFB1E}"/>
              </a:ext>
            </a:extLst>
          </p:cNvPr>
          <p:cNvGraphicFramePr>
            <a:graphicFrameLocks noGrp="1"/>
          </p:cNvGraphicFramePr>
          <p:nvPr>
            <p:extLst>
              <p:ext uri="{D42A27DB-BD31-4B8C-83A1-F6EECF244321}">
                <p14:modId xmlns:p14="http://schemas.microsoft.com/office/powerpoint/2010/main" val="148483950"/>
              </p:ext>
            </p:extLst>
          </p:nvPr>
        </p:nvGraphicFramePr>
        <p:xfrm>
          <a:off x="1262743" y="1572914"/>
          <a:ext cx="6096000" cy="2138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35825704"/>
                    </a:ext>
                  </a:extLst>
                </a:gridCol>
                <a:gridCol w="3048000">
                  <a:extLst>
                    <a:ext uri="{9D8B030D-6E8A-4147-A177-3AD203B41FA5}">
                      <a16:colId xmlns:a16="http://schemas.microsoft.com/office/drawing/2014/main" val="3762436199"/>
                    </a:ext>
                  </a:extLst>
                </a:gridCol>
              </a:tblGrid>
              <a:tr h="370840">
                <a:tc>
                  <a:txBody>
                    <a:bodyPr/>
                    <a:lstStyle/>
                    <a:p>
                      <a:r>
                        <a:rPr lang="en-US" dirty="0"/>
                        <a:t>Your Part</a:t>
                      </a:r>
                    </a:p>
                  </a:txBody>
                  <a:tcPr/>
                </a:tc>
                <a:tc>
                  <a:txBody>
                    <a:bodyPr/>
                    <a:lstStyle/>
                    <a:p>
                      <a:r>
                        <a:rPr lang="en-US" dirty="0"/>
                        <a:t>My Part</a:t>
                      </a:r>
                    </a:p>
                  </a:txBody>
                  <a:tcPr/>
                </a:tc>
                <a:extLst>
                  <a:ext uri="{0D108BD9-81ED-4DB2-BD59-A6C34878D82A}">
                    <a16:rowId xmlns:a16="http://schemas.microsoft.com/office/drawing/2014/main" val="39930760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1"/>
                          </a:solidFill>
                        </a:rPr>
                        <a:t>Use the time you book; don’t start early or run over</a:t>
                      </a:r>
                    </a:p>
                  </a:txBody>
                  <a:tcPr/>
                </a:tc>
                <a:tc>
                  <a:txBody>
                    <a:bodyPr/>
                    <a:lstStyle/>
                    <a:p>
                      <a:r>
                        <a:rPr lang="en-US" dirty="0"/>
                        <a:t>Adjust billing or issue refunds as needed, for 100% accuracy</a:t>
                      </a:r>
                    </a:p>
                  </a:txBody>
                  <a:tcPr/>
                </a:tc>
                <a:extLst>
                  <a:ext uri="{0D108BD9-81ED-4DB2-BD59-A6C34878D82A}">
                    <a16:rowId xmlns:a16="http://schemas.microsoft.com/office/drawing/2014/main" val="27654060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1"/>
                          </a:solidFill>
                        </a:rPr>
                        <a:t>Cancel in iLab when you won’t be using the scan slot</a:t>
                      </a:r>
                    </a:p>
                  </a:txBody>
                  <a:tcPr/>
                </a:tc>
                <a:tc>
                  <a:txBody>
                    <a:bodyPr/>
                    <a:lstStyle/>
                    <a:p>
                      <a:r>
                        <a:rPr lang="en-US" dirty="0"/>
                        <a:t>Waive cancelled scans when you book a partially-overlapping time or in certain circumstances</a:t>
                      </a:r>
                    </a:p>
                  </a:txBody>
                  <a:tcPr/>
                </a:tc>
                <a:extLst>
                  <a:ext uri="{0D108BD9-81ED-4DB2-BD59-A6C34878D82A}">
                    <a16:rowId xmlns:a16="http://schemas.microsoft.com/office/drawing/2014/main" val="1748407717"/>
                  </a:ext>
                </a:extLst>
              </a:tr>
              <a:tr h="370840">
                <a:tc>
                  <a:txBody>
                    <a:bodyPr/>
                    <a:lstStyle/>
                    <a:p>
                      <a:r>
                        <a:rPr lang="en-US" dirty="0"/>
                        <a:t>Communicate with me when there are issues that may affect billing</a:t>
                      </a:r>
                    </a:p>
                  </a:txBody>
                  <a:tcPr/>
                </a:tc>
                <a:tc>
                  <a:txBody>
                    <a:bodyPr/>
                    <a:lstStyle/>
                    <a:p>
                      <a:r>
                        <a:rPr lang="en-US" dirty="0"/>
                        <a:t>Help with any iLab issues ASAP</a:t>
                      </a:r>
                    </a:p>
                  </a:txBody>
                  <a:tcPr/>
                </a:tc>
                <a:extLst>
                  <a:ext uri="{0D108BD9-81ED-4DB2-BD59-A6C34878D82A}">
                    <a16:rowId xmlns:a16="http://schemas.microsoft.com/office/drawing/2014/main" val="290897125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6"/>
        <p:cNvGrpSpPr/>
        <p:nvPr/>
      </p:nvGrpSpPr>
      <p:grpSpPr>
        <a:xfrm>
          <a:off x="0" y="0"/>
          <a:ext cx="0" cy="0"/>
          <a:chOff x="0" y="0"/>
          <a:chExt cx="0" cy="0"/>
        </a:xfrm>
      </p:grpSpPr>
      <p:sp>
        <p:nvSpPr>
          <p:cNvPr id="247" name="Google Shape;247;p3"/>
          <p:cNvSpPr txBox="1">
            <a:spLocks noGrp="1"/>
          </p:cNvSpPr>
          <p:nvPr>
            <p:ph type="title"/>
          </p:nvPr>
        </p:nvSpPr>
        <p:spPr>
          <a:xfrm>
            <a:off x="857250" y="315033"/>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 dirty="0">
                <a:solidFill>
                  <a:schemeClr val="tx1"/>
                </a:solidFill>
              </a:rPr>
              <a:t>WHAT IS iLAB?</a:t>
            </a:r>
            <a:endParaRPr dirty="0">
              <a:solidFill>
                <a:schemeClr val="tx1"/>
              </a:solidFill>
            </a:endParaRPr>
          </a:p>
        </p:txBody>
      </p:sp>
      <p:pic>
        <p:nvPicPr>
          <p:cNvPr id="5" name="Picture 4">
            <a:extLst>
              <a:ext uri="{FF2B5EF4-FFF2-40B4-BE49-F238E27FC236}">
                <a16:creationId xmlns:a16="http://schemas.microsoft.com/office/drawing/2014/main" id="{EEF70363-6743-4ED6-B521-43816B911491}"/>
              </a:ext>
            </a:extLst>
          </p:cNvPr>
          <p:cNvPicPr>
            <a:picLocks noChangeAspect="1"/>
          </p:cNvPicPr>
          <p:nvPr/>
        </p:nvPicPr>
        <p:blipFill>
          <a:blip r:embed="rId3"/>
          <a:stretch>
            <a:fillRect/>
          </a:stretch>
        </p:blipFill>
        <p:spPr>
          <a:xfrm>
            <a:off x="4666503" y="949241"/>
            <a:ext cx="4197566" cy="3245017"/>
          </a:xfrm>
          <a:prstGeom prst="rect">
            <a:avLst/>
          </a:prstGeom>
        </p:spPr>
      </p:pic>
      <p:sp>
        <p:nvSpPr>
          <p:cNvPr id="2" name="Rectangle 1">
            <a:extLst>
              <a:ext uri="{FF2B5EF4-FFF2-40B4-BE49-F238E27FC236}">
                <a16:creationId xmlns:a16="http://schemas.microsoft.com/office/drawing/2014/main" id="{5247EB45-3BC6-4F0E-9791-8EE34C504A71}"/>
              </a:ext>
            </a:extLst>
          </p:cNvPr>
          <p:cNvSpPr/>
          <p:nvPr/>
        </p:nvSpPr>
        <p:spPr>
          <a:xfrm>
            <a:off x="4666503" y="1637211"/>
            <a:ext cx="409432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48;p3">
            <a:extLst>
              <a:ext uri="{FF2B5EF4-FFF2-40B4-BE49-F238E27FC236}">
                <a16:creationId xmlns:a16="http://schemas.microsoft.com/office/drawing/2014/main" id="{E1BCB5AD-9235-4FC9-9A7F-0EF55EF8056B}"/>
              </a:ext>
            </a:extLst>
          </p:cNvPr>
          <p:cNvSpPr txBox="1">
            <a:spLocks/>
          </p:cNvSpPr>
          <p:nvPr/>
        </p:nvSpPr>
        <p:spPr>
          <a:xfrm>
            <a:off x="279931" y="1277315"/>
            <a:ext cx="4333522" cy="3559140"/>
          </a:xfrm>
          <a:prstGeom prst="rect">
            <a:avLst/>
          </a:prstGeom>
          <a:noFill/>
          <a:ln>
            <a:noFill/>
          </a:ln>
        </p:spPr>
        <p:txBody>
          <a:bodyPr spcFirstLastPara="1" wrap="square" lIns="68575" tIns="34275" rIns="68575" bIns="34275" anchor="t" anchorCtr="0">
            <a:normAutofit fontScale="55000" lnSpcReduction="20000"/>
          </a:bodyPr>
          <a:lstStyle>
            <a:defPPr marR="0" lvl="0" algn="l" rtl="0">
              <a:lnSpc>
                <a:spcPct val="100000"/>
              </a:lnSpc>
              <a:spcBef>
                <a:spcPts val="0"/>
              </a:spcBef>
              <a:spcAft>
                <a:spcPts val="0"/>
              </a:spcAft>
            </a:defPPr>
            <a:lvl1pPr marL="457200" marR="0" lvl="0" indent="-336550" algn="l" rtl="0">
              <a:lnSpc>
                <a:spcPct val="120000"/>
              </a:lnSpc>
              <a:spcBef>
                <a:spcPts val="800"/>
              </a:spcBef>
              <a:spcAft>
                <a:spcPts val="0"/>
              </a:spcAft>
              <a:buClr>
                <a:schemeClr val="lt1"/>
              </a:buClr>
              <a:buSzPts val="1700"/>
              <a:buFont typeface="Arial"/>
              <a:buChar char="•"/>
              <a:defRPr sz="1800" b="0" i="0" u="none" strike="noStrike" cap="none">
                <a:solidFill>
                  <a:schemeClr val="lt1"/>
                </a:solidFill>
                <a:latin typeface="Twentieth Century"/>
                <a:ea typeface="Twentieth Century"/>
                <a:cs typeface="Twentieth Century"/>
                <a:sym typeface="Twentieth Century"/>
              </a:defRPr>
            </a:lvl1pPr>
            <a:lvl2pPr marL="914400" marR="0" lvl="1" indent="-336550" algn="l" rtl="0">
              <a:lnSpc>
                <a:spcPct val="120000"/>
              </a:lnSpc>
              <a:spcBef>
                <a:spcPts val="400"/>
              </a:spcBef>
              <a:spcAft>
                <a:spcPts val="0"/>
              </a:spcAft>
              <a:buClr>
                <a:schemeClr val="lt1"/>
              </a:buClr>
              <a:buSzPts val="1700"/>
              <a:buFont typeface="Arial"/>
              <a:buChar char="•"/>
              <a:defRPr sz="1500" b="0" i="0" u="none" strike="noStrike" cap="none">
                <a:solidFill>
                  <a:schemeClr val="lt1"/>
                </a:solidFill>
                <a:latin typeface="Twentieth Century"/>
                <a:ea typeface="Twentieth Century"/>
                <a:cs typeface="Twentieth Century"/>
                <a:sym typeface="Twentieth Century"/>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36550" algn="l" rtl="0">
              <a:lnSpc>
                <a:spcPct val="120000"/>
              </a:lnSpc>
              <a:spcBef>
                <a:spcPts val="400"/>
              </a:spcBef>
              <a:spcAft>
                <a:spcPts val="0"/>
              </a:spcAft>
              <a:buClr>
                <a:schemeClr val="lt1"/>
              </a:buClr>
              <a:buSzPts val="1700"/>
              <a:buFont typeface="Arial"/>
              <a:buChar char="•"/>
              <a:defRPr sz="1200" b="0" i="0" u="none" strike="noStrike" cap="none">
                <a:solidFill>
                  <a:schemeClr val="lt1"/>
                </a:solidFill>
                <a:latin typeface="Twentieth Century"/>
                <a:ea typeface="Twentieth Century"/>
                <a:cs typeface="Twentieth Century"/>
                <a:sym typeface="Twentieth Century"/>
              </a:defRPr>
            </a:lvl4pPr>
            <a:lvl5pPr marL="2286000" marR="0" lvl="4" indent="-336550" algn="l" rtl="0">
              <a:lnSpc>
                <a:spcPct val="120000"/>
              </a:lnSpc>
              <a:spcBef>
                <a:spcPts val="400"/>
              </a:spcBef>
              <a:spcAft>
                <a:spcPts val="0"/>
              </a:spcAft>
              <a:buClr>
                <a:schemeClr val="lt1"/>
              </a:buClr>
              <a:buSzPts val="1700"/>
              <a:buFont typeface="Arial"/>
              <a:buChar char="•"/>
              <a:defRPr sz="1200" b="0" i="0" u="none" strike="noStrike" cap="none">
                <a:solidFill>
                  <a:schemeClr val="lt1"/>
                </a:solidFill>
                <a:latin typeface="Twentieth Century"/>
                <a:ea typeface="Twentieth Century"/>
                <a:cs typeface="Twentieth Century"/>
                <a:sym typeface="Twentieth Century"/>
              </a:defRPr>
            </a:lvl5pPr>
            <a:lvl6pPr marL="2743200" marR="0" lvl="5"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pPr marL="177800" indent="-38100">
              <a:spcBef>
                <a:spcPts val="0"/>
              </a:spcBef>
              <a:buSzPct val="101293"/>
              <a:buFont typeface="Arial"/>
              <a:buNone/>
            </a:pPr>
            <a:r>
              <a:rPr lang="en-US" sz="2900" dirty="0">
                <a:solidFill>
                  <a:schemeClr val="dk1"/>
                </a:solidFill>
              </a:rPr>
              <a:t>iLab has </a:t>
            </a:r>
            <a:r>
              <a:rPr lang="en-US" sz="2900" b="1" dirty="0">
                <a:solidFill>
                  <a:schemeClr val="dk1"/>
                </a:solidFill>
              </a:rPr>
              <a:t>the calendars for Zuckerman Institute MR resources.</a:t>
            </a:r>
            <a:endParaRPr lang="en-US" sz="2900" dirty="0">
              <a:solidFill>
                <a:schemeClr val="dk1"/>
              </a:solidFill>
            </a:endParaRPr>
          </a:p>
          <a:p>
            <a:pPr marL="466344" indent="-9144">
              <a:buSzPct val="108489"/>
              <a:buFont typeface="Arial"/>
              <a:buNone/>
            </a:pPr>
            <a:r>
              <a:rPr lang="en-US" sz="2900" dirty="0">
                <a:solidFill>
                  <a:schemeClr val="dk1"/>
                </a:solidFill>
              </a:rPr>
              <a:t>-One Bruker </a:t>
            </a:r>
            <a:r>
              <a:rPr lang="en-US" sz="2900" dirty="0" err="1">
                <a:solidFill>
                  <a:schemeClr val="dk1"/>
                </a:solidFill>
              </a:rPr>
              <a:t>Biospin</a:t>
            </a:r>
            <a:r>
              <a:rPr lang="en-US" sz="2900" dirty="0">
                <a:solidFill>
                  <a:schemeClr val="dk1"/>
                </a:solidFill>
              </a:rPr>
              <a:t> 9.4T system</a:t>
            </a:r>
            <a:endParaRPr lang="en-US" dirty="0"/>
          </a:p>
          <a:p>
            <a:pPr marL="466344" indent="-9144">
              <a:buSzPct val="108489"/>
              <a:buFont typeface="Arial"/>
              <a:buNone/>
            </a:pPr>
            <a:r>
              <a:rPr lang="en-US" sz="2900" dirty="0">
                <a:solidFill>
                  <a:schemeClr val="dk1"/>
                </a:solidFill>
              </a:rPr>
              <a:t>-Two Siemens Prisma 3T systems (“Eve”, “June”)</a:t>
            </a:r>
          </a:p>
          <a:p>
            <a:pPr marL="466344" indent="-9144">
              <a:buSzPct val="108489"/>
              <a:buFont typeface="Arial"/>
              <a:buNone/>
            </a:pPr>
            <a:r>
              <a:rPr lang="en-US" sz="2900" dirty="0">
                <a:solidFill>
                  <a:schemeClr val="dk1"/>
                </a:solidFill>
              </a:rPr>
              <a:t>-One mock scanner room</a:t>
            </a:r>
            <a:endParaRPr lang="en-US" sz="3200" dirty="0"/>
          </a:p>
          <a:p>
            <a:pPr marL="466344" indent="-9144">
              <a:buSzPct val="108489"/>
              <a:buFont typeface="Arial"/>
              <a:buNone/>
            </a:pPr>
            <a:r>
              <a:rPr lang="en-US" sz="2900" dirty="0">
                <a:solidFill>
                  <a:schemeClr val="dk1"/>
                </a:solidFill>
              </a:rPr>
              <a:t>-Two testing rooms</a:t>
            </a:r>
            <a:endParaRPr lang="en-US" dirty="0"/>
          </a:p>
          <a:p>
            <a:pPr marL="466344" indent="-9144">
              <a:buSzPct val="108489"/>
              <a:buFont typeface="Arial"/>
              <a:buNone/>
            </a:pPr>
            <a:r>
              <a:rPr lang="en-US" sz="2900" dirty="0">
                <a:solidFill>
                  <a:schemeClr val="dk1"/>
                </a:solidFill>
              </a:rPr>
              <a:t>-the MR Technologist Availability calendar</a:t>
            </a:r>
          </a:p>
          <a:p>
            <a:pPr marL="466344" indent="-9144">
              <a:buSzPct val="108489"/>
              <a:buFont typeface="Arial"/>
              <a:buNone/>
            </a:pPr>
            <a:r>
              <a:rPr lang="en-US" sz="2900" dirty="0">
                <a:solidFill>
                  <a:schemeClr val="dk1"/>
                </a:solidFill>
              </a:rPr>
              <a:t>-the Bruker Technologist Availability calendar</a:t>
            </a:r>
            <a:endParaRPr lang="en-US" dirty="0"/>
          </a:p>
          <a:p>
            <a:pPr marL="466344" indent="-9144">
              <a:buSzPct val="108489"/>
              <a:buFont typeface="Arial"/>
              <a:buNone/>
            </a:pPr>
            <a:r>
              <a:rPr lang="en-US" sz="2900" dirty="0">
                <a:solidFill>
                  <a:schemeClr val="dk1"/>
                </a:solidFill>
              </a:rPr>
              <a:t>-Work Space in SC4-097 calendar</a:t>
            </a:r>
            <a:endParaRPr lang="en-US" dirty="0"/>
          </a:p>
          <a:p>
            <a:pPr marL="466344" indent="-9144">
              <a:buSzPct val="108489"/>
              <a:buFont typeface="Arial"/>
              <a:buNone/>
            </a:pPr>
            <a:endParaRPr lang="en-US" sz="212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856060" y="463888"/>
            <a:ext cx="7429499" cy="110892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 dirty="0">
                <a:solidFill>
                  <a:schemeClr val="tx1"/>
                </a:solidFill>
              </a:rPr>
              <a:t>WHO NEEDS ILAB ACCESS?</a:t>
            </a:r>
            <a:endParaRPr dirty="0">
              <a:solidFill>
                <a:schemeClr val="tx1"/>
              </a:solidFill>
            </a:endParaRPr>
          </a:p>
        </p:txBody>
      </p:sp>
      <p:sp>
        <p:nvSpPr>
          <p:cNvPr id="256" name="Google Shape;256;p4"/>
          <p:cNvSpPr txBox="1">
            <a:spLocks noGrp="1"/>
          </p:cNvSpPr>
          <p:nvPr>
            <p:ph type="body" idx="1"/>
          </p:nvPr>
        </p:nvSpPr>
        <p:spPr>
          <a:xfrm>
            <a:off x="856050" y="1687125"/>
            <a:ext cx="5053800" cy="2656200"/>
          </a:xfrm>
          <a:prstGeom prst="rect">
            <a:avLst/>
          </a:prstGeom>
          <a:noFill/>
          <a:ln>
            <a:noFill/>
          </a:ln>
        </p:spPr>
        <p:txBody>
          <a:bodyPr spcFirstLastPara="1" wrap="square" lIns="68575" tIns="34275" rIns="68575" bIns="34275" anchor="t" anchorCtr="0">
            <a:normAutofit fontScale="92500"/>
          </a:bodyPr>
          <a:lstStyle/>
          <a:p>
            <a:pPr marL="177800" lvl="0" indent="-38100" algn="l" rtl="0">
              <a:lnSpc>
                <a:spcPct val="120000"/>
              </a:lnSpc>
              <a:spcBef>
                <a:spcPts val="0"/>
              </a:spcBef>
              <a:spcAft>
                <a:spcPts val="0"/>
              </a:spcAft>
              <a:buClr>
                <a:schemeClr val="lt1"/>
              </a:buClr>
              <a:buSzPts val="2300"/>
              <a:buNone/>
            </a:pPr>
            <a:endParaRPr dirty="0">
              <a:solidFill>
                <a:schemeClr val="tx1"/>
              </a:solidFill>
            </a:endParaRPr>
          </a:p>
          <a:p>
            <a:pPr marL="412750" lvl="0" indent="-342900" algn="l" rtl="0">
              <a:lnSpc>
                <a:spcPct val="120000"/>
              </a:lnSpc>
              <a:spcBef>
                <a:spcPts val="0"/>
              </a:spcBef>
              <a:spcAft>
                <a:spcPts val="0"/>
              </a:spcAft>
              <a:buClrTx/>
              <a:buSzPts val="1700"/>
              <a:buFont typeface="+mj-lt"/>
              <a:buAutoNum type="arabicPeriod"/>
            </a:pPr>
            <a:r>
              <a:rPr lang="en" dirty="0">
                <a:solidFill>
                  <a:schemeClr val="tx1"/>
                </a:solidFill>
              </a:rPr>
              <a:t>The lab member(s) in charge of scheduling</a:t>
            </a:r>
            <a:endParaRPr dirty="0">
              <a:solidFill>
                <a:schemeClr val="tx1"/>
              </a:solidFill>
            </a:endParaRPr>
          </a:p>
          <a:p>
            <a:pPr marL="412750" lvl="0" indent="-342900" algn="l" rtl="0">
              <a:lnSpc>
                <a:spcPct val="120000"/>
              </a:lnSpc>
              <a:spcBef>
                <a:spcPts val="0"/>
              </a:spcBef>
              <a:spcAft>
                <a:spcPts val="0"/>
              </a:spcAft>
              <a:buClrTx/>
              <a:buSzPts val="1700"/>
              <a:buFont typeface="+mj-lt"/>
              <a:buAutoNum type="arabicPeriod"/>
            </a:pPr>
            <a:r>
              <a:rPr lang="en" dirty="0">
                <a:solidFill>
                  <a:schemeClr val="tx1"/>
                </a:solidFill>
              </a:rPr>
              <a:t>Any other lab member who might want to keep an eye on the calendar (maybe a PI </a:t>
            </a:r>
            <a:r>
              <a:rPr lang="en-US" dirty="0">
                <a:solidFill>
                  <a:schemeClr val="tx1"/>
                </a:solidFill>
              </a:rPr>
              <a:t>or lab manager</a:t>
            </a:r>
            <a:r>
              <a:rPr lang="en" dirty="0">
                <a:solidFill>
                  <a:schemeClr val="tx1"/>
                </a:solidFill>
              </a:rPr>
              <a:t>) or check billing (maybe a financial manager) </a:t>
            </a:r>
            <a:endParaRPr dirty="0">
              <a:solidFill>
                <a:schemeClr val="tx1"/>
              </a:solidFill>
            </a:endParaRPr>
          </a:p>
          <a:p>
            <a:pPr marL="342900" lvl="0" indent="0" algn="l" rtl="0">
              <a:lnSpc>
                <a:spcPct val="120000"/>
              </a:lnSpc>
              <a:spcBef>
                <a:spcPts val="0"/>
              </a:spcBef>
              <a:spcAft>
                <a:spcPts val="0"/>
              </a:spcAft>
              <a:buSzPts val="1700"/>
              <a:buNone/>
            </a:pPr>
            <a:endParaRPr dirty="0">
              <a:solidFill>
                <a:schemeClr val="tx1"/>
              </a:solidFill>
            </a:endParaRPr>
          </a:p>
          <a:p>
            <a:pPr marL="0" lvl="0" indent="0" algn="l" rtl="0">
              <a:lnSpc>
                <a:spcPct val="120000"/>
              </a:lnSpc>
              <a:spcBef>
                <a:spcPts val="0"/>
              </a:spcBef>
              <a:spcAft>
                <a:spcPts val="0"/>
              </a:spcAft>
              <a:buSzPts val="1700"/>
              <a:buNone/>
            </a:pPr>
            <a:r>
              <a:rPr lang="en" dirty="0">
                <a:solidFill>
                  <a:schemeClr val="tx1"/>
                </a:solidFill>
              </a:rPr>
              <a:t>iLab access is given by request only.  </a:t>
            </a:r>
            <a:endParaRPr dirty="0">
              <a:solidFill>
                <a:schemeClr val="tx1"/>
              </a:solidFill>
            </a:endParaRPr>
          </a:p>
          <a:p>
            <a:pPr marL="0" lvl="0" indent="0" algn="l" rtl="0">
              <a:lnSpc>
                <a:spcPct val="120000"/>
              </a:lnSpc>
              <a:spcBef>
                <a:spcPts val="0"/>
              </a:spcBef>
              <a:spcAft>
                <a:spcPts val="0"/>
              </a:spcAft>
              <a:buSzPts val="1700"/>
              <a:buNone/>
            </a:pPr>
            <a:r>
              <a:rPr lang="en" dirty="0">
                <a:solidFill>
                  <a:schemeClr val="tx1"/>
                </a:solidFill>
              </a:rPr>
              <a:t>Next: how to get it! </a:t>
            </a:r>
            <a:endParaRPr dirty="0">
              <a:solidFill>
                <a:schemeClr val="tx1"/>
              </a:solidFill>
            </a:endParaRPr>
          </a:p>
        </p:txBody>
      </p:sp>
      <p:pic>
        <p:nvPicPr>
          <p:cNvPr id="257" name="Google Shape;257;p4"/>
          <p:cNvPicPr preferRelativeResize="0"/>
          <p:nvPr/>
        </p:nvPicPr>
        <p:blipFill rotWithShape="1">
          <a:blip r:embed="rId3">
            <a:alphaModFix/>
          </a:blip>
          <a:srcRect/>
          <a:stretch/>
        </p:blipFill>
        <p:spPr>
          <a:xfrm>
            <a:off x="6133552" y="1687116"/>
            <a:ext cx="2509050" cy="19053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61"/>
        <p:cNvGrpSpPr/>
        <p:nvPr/>
      </p:nvGrpSpPr>
      <p:grpSpPr>
        <a:xfrm>
          <a:off x="0" y="0"/>
          <a:ext cx="0" cy="0"/>
          <a:chOff x="0" y="0"/>
          <a:chExt cx="0" cy="0"/>
        </a:xfrm>
      </p:grpSpPr>
      <p:sp>
        <p:nvSpPr>
          <p:cNvPr id="262" name="Google Shape;262;p5"/>
          <p:cNvSpPr txBox="1">
            <a:spLocks noGrp="1"/>
          </p:cNvSpPr>
          <p:nvPr>
            <p:ph type="title"/>
          </p:nvPr>
        </p:nvSpPr>
        <p:spPr>
          <a:xfrm>
            <a:off x="856060" y="463889"/>
            <a:ext cx="7429500" cy="1108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Twentieth Century"/>
              <a:buNone/>
            </a:pPr>
            <a:r>
              <a:rPr lang="en" dirty="0">
                <a:solidFill>
                  <a:schemeClr val="tx1"/>
                </a:solidFill>
              </a:rPr>
              <a:t>HOW DO I GET ACCESS?</a:t>
            </a:r>
            <a:endParaRPr dirty="0">
              <a:solidFill>
                <a:schemeClr val="tx1"/>
              </a:solidFill>
            </a:endParaRPr>
          </a:p>
        </p:txBody>
      </p:sp>
      <p:sp>
        <p:nvSpPr>
          <p:cNvPr id="263" name="Google Shape;263;p5"/>
          <p:cNvSpPr txBox="1">
            <a:spLocks noGrp="1"/>
          </p:cNvSpPr>
          <p:nvPr>
            <p:ph type="body" idx="1"/>
          </p:nvPr>
        </p:nvSpPr>
        <p:spPr>
          <a:xfrm>
            <a:off x="856050" y="1492150"/>
            <a:ext cx="5049898" cy="3414300"/>
          </a:xfrm>
          <a:prstGeom prst="rect">
            <a:avLst/>
          </a:prstGeom>
          <a:noFill/>
          <a:ln>
            <a:noFill/>
          </a:ln>
        </p:spPr>
        <p:txBody>
          <a:bodyPr spcFirstLastPara="1" wrap="square" lIns="68575" tIns="34275" rIns="68575" bIns="34275" anchor="t" anchorCtr="0">
            <a:normAutofit/>
          </a:bodyPr>
          <a:lstStyle/>
          <a:p>
            <a:pPr marL="139700" lvl="0" indent="0" algn="l" rtl="0">
              <a:lnSpc>
                <a:spcPct val="120000"/>
              </a:lnSpc>
              <a:spcBef>
                <a:spcPts val="0"/>
              </a:spcBef>
              <a:spcAft>
                <a:spcPts val="0"/>
              </a:spcAft>
              <a:buClrTx/>
              <a:buSzPts val="2300"/>
              <a:buNone/>
            </a:pPr>
            <a:r>
              <a:rPr lang="en" dirty="0">
                <a:solidFill>
                  <a:schemeClr val="tx1"/>
                </a:solidFill>
              </a:rPr>
              <a:t>To get started in iLab you need to have:</a:t>
            </a:r>
            <a:endParaRPr dirty="0">
              <a:solidFill>
                <a:schemeClr val="tx1"/>
              </a:solidFill>
            </a:endParaRPr>
          </a:p>
          <a:p>
            <a:pPr marL="482600" lvl="0" indent="-342900" algn="l" rtl="0">
              <a:lnSpc>
                <a:spcPct val="120000"/>
              </a:lnSpc>
              <a:spcBef>
                <a:spcPts val="0"/>
              </a:spcBef>
              <a:spcAft>
                <a:spcPts val="0"/>
              </a:spcAft>
              <a:buClrTx/>
              <a:buSzPts val="2300"/>
              <a:buFont typeface="+mj-lt"/>
              <a:buAutoNum type="arabicPeriod"/>
            </a:pPr>
            <a:endParaRPr dirty="0">
              <a:solidFill>
                <a:schemeClr val="tx1"/>
              </a:solidFill>
            </a:endParaRPr>
          </a:p>
          <a:p>
            <a:pPr marL="412750" lvl="0" indent="-342900" algn="l" rtl="0">
              <a:lnSpc>
                <a:spcPct val="120000"/>
              </a:lnSpc>
              <a:spcBef>
                <a:spcPts val="0"/>
              </a:spcBef>
              <a:spcAft>
                <a:spcPts val="0"/>
              </a:spcAft>
              <a:buClrTx/>
              <a:buSzPts val="1700"/>
              <a:buFont typeface="+mj-lt"/>
              <a:buAutoNum type="arabicPeriod"/>
            </a:pPr>
            <a:r>
              <a:rPr lang="en" dirty="0">
                <a:solidFill>
                  <a:schemeClr val="tx1"/>
                </a:solidFill>
              </a:rPr>
              <a:t>Completed your MR Safety Training</a:t>
            </a:r>
            <a:endParaRPr dirty="0">
              <a:solidFill>
                <a:schemeClr val="tx1"/>
              </a:solidFill>
            </a:endParaRPr>
          </a:p>
          <a:p>
            <a:pPr marL="412750" lvl="0" indent="-342900" algn="l" rtl="0">
              <a:lnSpc>
                <a:spcPct val="120000"/>
              </a:lnSpc>
              <a:spcBef>
                <a:spcPts val="0"/>
              </a:spcBef>
              <a:spcAft>
                <a:spcPts val="0"/>
              </a:spcAft>
              <a:buClrTx/>
              <a:buSzPts val="1700"/>
              <a:buFont typeface="+mj-lt"/>
              <a:buAutoNum type="arabicPeriod"/>
            </a:pPr>
            <a:r>
              <a:rPr lang="en" dirty="0">
                <a:solidFill>
                  <a:schemeClr val="tx1"/>
                </a:solidFill>
              </a:rPr>
              <a:t>A UNI  </a:t>
            </a:r>
            <a:endParaRPr dirty="0">
              <a:solidFill>
                <a:schemeClr val="tx1"/>
              </a:solidFill>
            </a:endParaRPr>
          </a:p>
          <a:p>
            <a:pPr marL="412750" lvl="0" indent="-342900" algn="l" rtl="0">
              <a:lnSpc>
                <a:spcPct val="120000"/>
              </a:lnSpc>
              <a:spcBef>
                <a:spcPts val="0"/>
              </a:spcBef>
              <a:spcAft>
                <a:spcPts val="0"/>
              </a:spcAft>
              <a:buClrTx/>
              <a:buSzPts val="1700"/>
              <a:buFont typeface="+mj-lt"/>
              <a:buAutoNum type="arabicPeriod"/>
            </a:pPr>
            <a:r>
              <a:rPr lang="en" dirty="0">
                <a:solidFill>
                  <a:schemeClr val="tx1"/>
                </a:solidFill>
              </a:rPr>
              <a:t>A iLab account</a:t>
            </a:r>
            <a:endParaRPr dirty="0">
              <a:solidFill>
                <a:schemeClr val="tx1"/>
              </a:solidFill>
            </a:endParaRPr>
          </a:p>
          <a:p>
            <a:pPr marL="412750" lvl="0" indent="-342900" algn="l" rtl="0">
              <a:lnSpc>
                <a:spcPct val="120000"/>
              </a:lnSpc>
              <a:spcBef>
                <a:spcPts val="0"/>
              </a:spcBef>
              <a:spcAft>
                <a:spcPts val="0"/>
              </a:spcAft>
              <a:buClrTx/>
              <a:buSzPts val="1700"/>
              <a:buFont typeface="+mj-lt"/>
              <a:buAutoNum type="arabicPeriod"/>
            </a:pPr>
            <a:r>
              <a:rPr lang="en" dirty="0">
                <a:solidFill>
                  <a:schemeClr val="tx1"/>
                </a:solidFill>
              </a:rPr>
              <a:t>A chartstring</a:t>
            </a:r>
            <a:endParaRPr dirty="0">
              <a:solidFill>
                <a:schemeClr val="tx1"/>
              </a:solidFill>
            </a:endParaRPr>
          </a:p>
          <a:p>
            <a:pPr marL="342900" lvl="0" indent="-342900" algn="l" rtl="0">
              <a:lnSpc>
                <a:spcPct val="120000"/>
              </a:lnSpc>
              <a:spcBef>
                <a:spcPts val="0"/>
              </a:spcBef>
              <a:spcAft>
                <a:spcPts val="0"/>
              </a:spcAft>
              <a:buClrTx/>
              <a:buSzPts val="1700"/>
              <a:buFont typeface="+mj-lt"/>
              <a:buAutoNum type="arabicPeriod"/>
            </a:pPr>
            <a:endParaRPr dirty="0">
              <a:solidFill>
                <a:schemeClr val="tx1"/>
              </a:solidFill>
            </a:endParaRPr>
          </a:p>
          <a:p>
            <a:pPr marL="0" lvl="0" indent="0" algn="l" rtl="0">
              <a:lnSpc>
                <a:spcPct val="120000"/>
              </a:lnSpc>
              <a:spcBef>
                <a:spcPts val="0"/>
              </a:spcBef>
              <a:spcAft>
                <a:spcPts val="0"/>
              </a:spcAft>
              <a:buClrTx/>
              <a:buSzPts val="1700"/>
              <a:buNone/>
            </a:pPr>
            <a:r>
              <a:rPr lang="en" dirty="0">
                <a:solidFill>
                  <a:schemeClr val="tx1"/>
                </a:solidFill>
              </a:rPr>
              <a:t>Contact Kathleen Durkin at kd2649@columbia.edu to set you up in iLab. </a:t>
            </a:r>
            <a:endParaRPr dirty="0">
              <a:solidFill>
                <a:schemeClr val="tx1"/>
              </a:solidFill>
            </a:endParaRPr>
          </a:p>
        </p:txBody>
      </p:sp>
      <p:pic>
        <p:nvPicPr>
          <p:cNvPr id="264" name="Google Shape;264;p5"/>
          <p:cNvPicPr preferRelativeResize="0"/>
          <p:nvPr/>
        </p:nvPicPr>
        <p:blipFill rotWithShape="1">
          <a:blip r:embed="rId3">
            <a:alphaModFix/>
          </a:blip>
          <a:srcRect/>
          <a:stretch/>
        </p:blipFill>
        <p:spPr>
          <a:xfrm>
            <a:off x="6330138" y="1067669"/>
            <a:ext cx="2294362" cy="31768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68"/>
        <p:cNvGrpSpPr/>
        <p:nvPr/>
      </p:nvGrpSpPr>
      <p:grpSpPr>
        <a:xfrm>
          <a:off x="0" y="0"/>
          <a:ext cx="0" cy="0"/>
          <a:chOff x="0" y="0"/>
          <a:chExt cx="0" cy="0"/>
        </a:xfrm>
      </p:grpSpPr>
      <p:pic>
        <p:nvPicPr>
          <p:cNvPr id="271" name="Google Shape;271;g124627419e6_0_1"/>
          <p:cNvPicPr preferRelativeResize="0"/>
          <p:nvPr/>
        </p:nvPicPr>
        <p:blipFill>
          <a:blip r:embed="rId3">
            <a:alphaModFix/>
          </a:blip>
          <a:stretch>
            <a:fillRect/>
          </a:stretch>
        </p:blipFill>
        <p:spPr>
          <a:xfrm>
            <a:off x="4223075" y="1158987"/>
            <a:ext cx="4592277" cy="2825525"/>
          </a:xfrm>
          <a:prstGeom prst="rect">
            <a:avLst/>
          </a:prstGeom>
          <a:noFill/>
          <a:ln>
            <a:noFill/>
          </a:ln>
        </p:spPr>
      </p:pic>
      <p:sp>
        <p:nvSpPr>
          <p:cNvPr id="6" name="Google Shape;269;g124627419e6_0_1">
            <a:extLst>
              <a:ext uri="{FF2B5EF4-FFF2-40B4-BE49-F238E27FC236}">
                <a16:creationId xmlns:a16="http://schemas.microsoft.com/office/drawing/2014/main" id="{7D828A35-ED9E-43D2-964D-488DDEBF1501}"/>
              </a:ext>
            </a:extLst>
          </p:cNvPr>
          <p:cNvSpPr txBox="1">
            <a:spLocks/>
          </p:cNvSpPr>
          <p:nvPr/>
        </p:nvSpPr>
        <p:spPr>
          <a:xfrm>
            <a:off x="799907" y="999160"/>
            <a:ext cx="3367020" cy="354877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36550" algn="l" rtl="0">
              <a:lnSpc>
                <a:spcPct val="120000"/>
              </a:lnSpc>
              <a:spcBef>
                <a:spcPts val="800"/>
              </a:spcBef>
              <a:spcAft>
                <a:spcPts val="0"/>
              </a:spcAft>
              <a:buClr>
                <a:schemeClr val="lt1"/>
              </a:buClr>
              <a:buSzPts val="1700"/>
              <a:buFont typeface="Arial"/>
              <a:buChar char="•"/>
              <a:defRPr sz="1800" b="0" i="0" u="none" strike="noStrike" cap="none">
                <a:solidFill>
                  <a:schemeClr val="lt1"/>
                </a:solidFill>
                <a:latin typeface="Twentieth Century"/>
                <a:ea typeface="Twentieth Century"/>
                <a:cs typeface="Twentieth Century"/>
                <a:sym typeface="Twentieth Century"/>
              </a:defRPr>
            </a:lvl1pPr>
            <a:lvl2pPr marL="914400" marR="0" lvl="1" indent="-336550" algn="l" rtl="0">
              <a:lnSpc>
                <a:spcPct val="120000"/>
              </a:lnSpc>
              <a:spcBef>
                <a:spcPts val="400"/>
              </a:spcBef>
              <a:spcAft>
                <a:spcPts val="0"/>
              </a:spcAft>
              <a:buClr>
                <a:schemeClr val="lt1"/>
              </a:buClr>
              <a:buSzPts val="1700"/>
              <a:buFont typeface="Arial"/>
              <a:buChar char="•"/>
              <a:defRPr sz="1500" b="0" i="0" u="none" strike="noStrike" cap="none">
                <a:solidFill>
                  <a:schemeClr val="lt1"/>
                </a:solidFill>
                <a:latin typeface="Twentieth Century"/>
                <a:ea typeface="Twentieth Century"/>
                <a:cs typeface="Twentieth Century"/>
                <a:sym typeface="Twentieth Century"/>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36550" algn="l" rtl="0">
              <a:lnSpc>
                <a:spcPct val="120000"/>
              </a:lnSpc>
              <a:spcBef>
                <a:spcPts val="400"/>
              </a:spcBef>
              <a:spcAft>
                <a:spcPts val="0"/>
              </a:spcAft>
              <a:buClr>
                <a:schemeClr val="lt1"/>
              </a:buClr>
              <a:buSzPts val="1700"/>
              <a:buFont typeface="Arial"/>
              <a:buChar char="•"/>
              <a:defRPr sz="1200" b="0" i="0" u="none" strike="noStrike" cap="none">
                <a:solidFill>
                  <a:schemeClr val="lt1"/>
                </a:solidFill>
                <a:latin typeface="Twentieth Century"/>
                <a:ea typeface="Twentieth Century"/>
                <a:cs typeface="Twentieth Century"/>
                <a:sym typeface="Twentieth Century"/>
              </a:defRPr>
            </a:lvl4pPr>
            <a:lvl5pPr marL="2286000" marR="0" lvl="4" indent="-336550" algn="l" rtl="0">
              <a:lnSpc>
                <a:spcPct val="120000"/>
              </a:lnSpc>
              <a:spcBef>
                <a:spcPts val="400"/>
              </a:spcBef>
              <a:spcAft>
                <a:spcPts val="0"/>
              </a:spcAft>
              <a:buClr>
                <a:schemeClr val="lt1"/>
              </a:buClr>
              <a:buSzPts val="1700"/>
              <a:buFont typeface="Arial"/>
              <a:buChar char="•"/>
              <a:defRPr sz="1200" b="0" i="0" u="none" strike="noStrike" cap="none">
                <a:solidFill>
                  <a:schemeClr val="lt1"/>
                </a:solidFill>
                <a:latin typeface="Twentieth Century"/>
                <a:ea typeface="Twentieth Century"/>
                <a:cs typeface="Twentieth Century"/>
                <a:sym typeface="Twentieth Century"/>
              </a:defRPr>
            </a:lvl5pPr>
            <a:lvl6pPr marL="2743200" marR="0" lvl="5"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6pPr>
            <a:lvl7pPr marL="3200400" marR="0" lvl="6"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7pPr>
            <a:lvl8pPr marL="3657600" marR="0" lvl="7"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8pPr>
            <a:lvl9pPr marL="4114800" marR="0" lvl="8" indent="-336550" algn="l" rtl="0">
              <a:lnSpc>
                <a:spcPct val="120000"/>
              </a:lnSpc>
              <a:spcBef>
                <a:spcPts val="400"/>
              </a:spcBef>
              <a:spcAft>
                <a:spcPts val="0"/>
              </a:spcAft>
              <a:buClr>
                <a:schemeClr val="lt1"/>
              </a:buClr>
              <a:buSzPts val="1700"/>
              <a:buFont typeface="Arial"/>
              <a:buChar char="•"/>
              <a:defRPr sz="1100" b="0" i="0" u="none" strike="noStrike" cap="none">
                <a:solidFill>
                  <a:schemeClr val="lt1"/>
                </a:solidFill>
                <a:latin typeface="Twentieth Century"/>
                <a:ea typeface="Twentieth Century"/>
                <a:cs typeface="Twentieth Century"/>
                <a:sym typeface="Twentieth Century"/>
              </a:defRPr>
            </a:lvl9pPr>
          </a:lstStyle>
          <a:p>
            <a:pPr marL="177800" indent="-38100">
              <a:spcBef>
                <a:spcPts val="0"/>
              </a:spcBef>
              <a:buSzPts val="2044"/>
              <a:buFont typeface="Arial"/>
              <a:buNone/>
            </a:pPr>
            <a:r>
              <a:rPr lang="en-US" sz="1600">
                <a:solidFill>
                  <a:schemeClr val="dk1"/>
                </a:solidFill>
              </a:rPr>
              <a:t>Now your iLab account is set up.</a:t>
            </a:r>
          </a:p>
          <a:p>
            <a:pPr marL="177800" indent="-38100">
              <a:spcBef>
                <a:spcPts val="0"/>
              </a:spcBef>
              <a:buSzPts val="2044"/>
              <a:buFont typeface="Arial"/>
              <a:buNone/>
            </a:pPr>
            <a:endParaRPr lang="en-US" sz="1600">
              <a:solidFill>
                <a:schemeClr val="dk1"/>
              </a:solidFill>
            </a:endParaRPr>
          </a:p>
          <a:p>
            <a:pPr marL="177800" indent="-38100">
              <a:spcBef>
                <a:spcPts val="0"/>
              </a:spcBef>
              <a:buSzPts val="2044"/>
              <a:buFont typeface="Arial"/>
              <a:buNone/>
            </a:pPr>
            <a:r>
              <a:rPr lang="en-US" sz="1600">
                <a:solidFill>
                  <a:schemeClr val="dk1"/>
                </a:solidFill>
              </a:rPr>
              <a:t>Before you schedule a scan, gather this information:</a:t>
            </a:r>
            <a:endParaRPr lang="en-US"/>
          </a:p>
          <a:p>
            <a:pPr marL="0" indent="0">
              <a:spcBef>
                <a:spcPts val="0"/>
              </a:spcBef>
              <a:buFont typeface="Arial"/>
              <a:buNone/>
            </a:pPr>
            <a:endParaRPr lang="en-US" sz="1600">
              <a:solidFill>
                <a:schemeClr val="dk1"/>
              </a:solidFill>
            </a:endParaRPr>
          </a:p>
          <a:p>
            <a:pPr marL="457200" lvl="1" indent="-107950">
              <a:lnSpc>
                <a:spcPct val="110000"/>
              </a:lnSpc>
              <a:spcBef>
                <a:spcPts val="0"/>
              </a:spcBef>
              <a:buClr>
                <a:schemeClr val="dk1"/>
              </a:buClr>
            </a:pPr>
            <a:r>
              <a:rPr lang="en-US" sz="1100" b="1" u="sng">
                <a:solidFill>
                  <a:schemeClr val="dk1"/>
                </a:solidFill>
              </a:rPr>
              <a:t>who</a:t>
            </a:r>
            <a:r>
              <a:rPr lang="en-US" sz="1100">
                <a:solidFill>
                  <a:schemeClr val="dk1"/>
                </a:solidFill>
              </a:rPr>
              <a:t> will be at the scan: one person to operate the scanner (either the MR Technologist, or a Level III lab member) and one other Level II or Level III person</a:t>
            </a:r>
          </a:p>
          <a:p>
            <a:pPr marL="457200" lvl="1" indent="-107950">
              <a:lnSpc>
                <a:spcPct val="110000"/>
              </a:lnSpc>
              <a:spcBef>
                <a:spcPts val="0"/>
              </a:spcBef>
              <a:buClr>
                <a:schemeClr val="dk1"/>
              </a:buClr>
            </a:pPr>
            <a:r>
              <a:rPr lang="en-US" sz="1100" b="1" u="sng">
                <a:solidFill>
                  <a:schemeClr val="dk1"/>
                </a:solidFill>
              </a:rPr>
              <a:t>which chart string</a:t>
            </a:r>
            <a:r>
              <a:rPr lang="en-US" sz="1100">
                <a:solidFill>
                  <a:schemeClr val="dk1"/>
                </a:solidFill>
              </a:rPr>
              <a:t> will pay for the scan</a:t>
            </a:r>
          </a:p>
          <a:p>
            <a:pPr marL="457200" lvl="1" indent="-107950">
              <a:lnSpc>
                <a:spcPct val="110000"/>
              </a:lnSpc>
              <a:spcBef>
                <a:spcPts val="0"/>
              </a:spcBef>
              <a:buClr>
                <a:schemeClr val="dk1"/>
              </a:buClr>
            </a:pPr>
            <a:r>
              <a:rPr lang="en-US" sz="1100" b="1" u="sng">
                <a:solidFill>
                  <a:schemeClr val="dk1"/>
                </a:solidFill>
              </a:rPr>
              <a:t>the name</a:t>
            </a:r>
            <a:r>
              <a:rPr lang="en-US" sz="1100">
                <a:solidFill>
                  <a:schemeClr val="dk1"/>
                </a:solidFill>
              </a:rPr>
              <a:t> of the participant</a:t>
            </a:r>
            <a:endParaRPr lang="en-US" sz="1100"/>
          </a:p>
          <a:p>
            <a:pPr marL="0" indent="0">
              <a:lnSpc>
                <a:spcPct val="110000"/>
              </a:lnSpc>
              <a:spcBef>
                <a:spcPts val="0"/>
              </a:spcBef>
              <a:buFont typeface="Arial"/>
              <a:buNone/>
            </a:pPr>
            <a:endParaRPr lang="en-US" sz="1600">
              <a:solidFill>
                <a:schemeClr val="dk1"/>
              </a:solidFill>
            </a:endParaRPr>
          </a:p>
          <a:p>
            <a:pPr marL="0" indent="0">
              <a:lnSpc>
                <a:spcPct val="110000"/>
              </a:lnSpc>
              <a:spcBef>
                <a:spcPts val="0"/>
              </a:spcBef>
              <a:buClr>
                <a:schemeClr val="dk1"/>
              </a:buClr>
              <a:buFont typeface="Arial"/>
              <a:buNone/>
            </a:pPr>
            <a:r>
              <a:rPr lang="en-US" sz="1600">
                <a:solidFill>
                  <a:schemeClr val="dk1"/>
                </a:solidFill>
              </a:rPr>
              <a:t>  Then log in!</a:t>
            </a:r>
            <a:endParaRPr lang="en-US" sz="16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75"/>
        <p:cNvGrpSpPr/>
        <p:nvPr/>
      </p:nvGrpSpPr>
      <p:grpSpPr>
        <a:xfrm>
          <a:off x="0" y="0"/>
          <a:ext cx="0" cy="0"/>
          <a:chOff x="0" y="0"/>
          <a:chExt cx="0" cy="0"/>
        </a:xfrm>
      </p:grpSpPr>
      <p:sp>
        <p:nvSpPr>
          <p:cNvPr id="277" name="Google Shape;277;g124627419e6_0_33"/>
          <p:cNvSpPr txBox="1">
            <a:spLocks noGrp="1"/>
          </p:cNvSpPr>
          <p:nvPr>
            <p:ph type="body" idx="1"/>
          </p:nvPr>
        </p:nvSpPr>
        <p:spPr>
          <a:xfrm>
            <a:off x="929350" y="1634350"/>
            <a:ext cx="2868300" cy="1546200"/>
          </a:xfrm>
          <a:prstGeom prst="rect">
            <a:avLst/>
          </a:prstGeom>
          <a:noFill/>
          <a:ln>
            <a:noFill/>
          </a:ln>
        </p:spPr>
        <p:txBody>
          <a:bodyPr spcFirstLastPara="1" wrap="square" lIns="68575" tIns="34275" rIns="68575" bIns="34275" anchor="t" anchorCtr="0">
            <a:normAutofit/>
          </a:bodyPr>
          <a:lstStyle/>
          <a:p>
            <a:pPr marL="0" lvl="0" indent="0" algn="l" rtl="0">
              <a:lnSpc>
                <a:spcPct val="120000"/>
              </a:lnSpc>
              <a:spcBef>
                <a:spcPts val="0"/>
              </a:spcBef>
              <a:spcAft>
                <a:spcPts val="0"/>
              </a:spcAft>
              <a:buClrTx/>
              <a:buNone/>
            </a:pPr>
            <a:r>
              <a:rPr lang="en" dirty="0">
                <a:solidFill>
                  <a:schemeClr val="tx1"/>
                </a:solidFill>
              </a:rPr>
              <a:t>Select the “Schedule Equipment” tab.</a:t>
            </a:r>
          </a:p>
          <a:p>
            <a:pPr marL="0" lvl="0" indent="0" algn="l" rtl="0">
              <a:lnSpc>
                <a:spcPct val="120000"/>
              </a:lnSpc>
              <a:spcBef>
                <a:spcPts val="0"/>
              </a:spcBef>
              <a:spcAft>
                <a:spcPts val="0"/>
              </a:spcAft>
              <a:buClrTx/>
              <a:buNone/>
            </a:pPr>
            <a:endParaRPr dirty="0">
              <a:solidFill>
                <a:schemeClr val="tx1"/>
              </a:solidFill>
            </a:endParaRPr>
          </a:p>
          <a:p>
            <a:pPr marL="0" lvl="0" indent="0" algn="l" rtl="0">
              <a:lnSpc>
                <a:spcPct val="120000"/>
              </a:lnSpc>
              <a:spcBef>
                <a:spcPts val="0"/>
              </a:spcBef>
              <a:spcAft>
                <a:spcPts val="0"/>
              </a:spcAft>
              <a:buClrTx/>
              <a:buNone/>
            </a:pPr>
            <a:r>
              <a:rPr lang="en" dirty="0">
                <a:solidFill>
                  <a:schemeClr val="tx1"/>
                </a:solidFill>
              </a:rPr>
              <a:t>Select your calendar.</a:t>
            </a:r>
            <a:endParaRPr dirty="0">
              <a:solidFill>
                <a:schemeClr val="tx1"/>
              </a:solidFill>
            </a:endParaRPr>
          </a:p>
          <a:p>
            <a:pPr marL="457200" lvl="0" indent="0" algn="l" rtl="0">
              <a:lnSpc>
                <a:spcPct val="120000"/>
              </a:lnSpc>
              <a:spcBef>
                <a:spcPts val="0"/>
              </a:spcBef>
              <a:spcAft>
                <a:spcPts val="0"/>
              </a:spcAft>
              <a:buNone/>
            </a:pPr>
            <a:endParaRPr dirty="0"/>
          </a:p>
        </p:txBody>
      </p:sp>
      <p:pic>
        <p:nvPicPr>
          <p:cNvPr id="278" name="Google Shape;278;g124627419e6_0_33"/>
          <p:cNvPicPr preferRelativeResize="0"/>
          <p:nvPr/>
        </p:nvPicPr>
        <p:blipFill>
          <a:blip r:embed="rId3">
            <a:alphaModFix/>
          </a:blip>
          <a:stretch>
            <a:fillRect/>
          </a:stretch>
        </p:blipFill>
        <p:spPr>
          <a:xfrm>
            <a:off x="4110150" y="1252414"/>
            <a:ext cx="4691365" cy="3266010"/>
          </a:xfrm>
          <a:prstGeom prst="rect">
            <a:avLst/>
          </a:prstGeom>
          <a:noFill/>
          <a:ln>
            <a:noFill/>
          </a:ln>
        </p:spPr>
      </p:pic>
      <p:sp>
        <p:nvSpPr>
          <p:cNvPr id="2" name="Rectangle 1">
            <a:extLst>
              <a:ext uri="{FF2B5EF4-FFF2-40B4-BE49-F238E27FC236}">
                <a16:creationId xmlns:a16="http://schemas.microsoft.com/office/drawing/2014/main" id="{838C18CF-2AB5-4019-AC6A-87375440275B}"/>
              </a:ext>
            </a:extLst>
          </p:cNvPr>
          <p:cNvSpPr/>
          <p:nvPr/>
        </p:nvSpPr>
        <p:spPr>
          <a:xfrm>
            <a:off x="4185745" y="2191407"/>
            <a:ext cx="4556234" cy="275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82"/>
        <p:cNvGrpSpPr/>
        <p:nvPr/>
      </p:nvGrpSpPr>
      <p:grpSpPr>
        <a:xfrm>
          <a:off x="0" y="0"/>
          <a:ext cx="0" cy="0"/>
          <a:chOff x="0" y="0"/>
          <a:chExt cx="0" cy="0"/>
        </a:xfrm>
      </p:grpSpPr>
      <p:sp>
        <p:nvSpPr>
          <p:cNvPr id="284" name="Google Shape;284;p6"/>
          <p:cNvSpPr txBox="1">
            <a:spLocks noGrp="1"/>
          </p:cNvSpPr>
          <p:nvPr>
            <p:ph type="body" idx="1"/>
          </p:nvPr>
        </p:nvSpPr>
        <p:spPr>
          <a:xfrm>
            <a:off x="937249" y="681975"/>
            <a:ext cx="3077700" cy="4461525"/>
          </a:xfrm>
          <a:prstGeom prst="rect">
            <a:avLst/>
          </a:prstGeom>
          <a:noFill/>
          <a:ln>
            <a:noFill/>
          </a:ln>
        </p:spPr>
        <p:txBody>
          <a:bodyPr spcFirstLastPara="1" wrap="square" lIns="68575" tIns="34275" rIns="68575" bIns="34275" anchor="t" anchorCtr="0">
            <a:normAutofit/>
          </a:bodyPr>
          <a:lstStyle/>
          <a:p>
            <a:pPr marL="177800" lvl="0" indent="-38100" algn="l" rtl="0">
              <a:lnSpc>
                <a:spcPct val="120000"/>
              </a:lnSpc>
              <a:spcBef>
                <a:spcPts val="0"/>
              </a:spcBef>
              <a:spcAft>
                <a:spcPts val="0"/>
              </a:spcAft>
              <a:buClr>
                <a:schemeClr val="lt1"/>
              </a:buClr>
              <a:buSzPts val="2300"/>
              <a:buNone/>
            </a:pPr>
            <a:endParaRPr dirty="0">
              <a:solidFill>
                <a:schemeClr val="tx1"/>
              </a:solidFill>
            </a:endParaRPr>
          </a:p>
          <a:p>
            <a:pPr marL="0" lvl="0" indent="0" algn="l" rtl="0">
              <a:lnSpc>
                <a:spcPct val="120000"/>
              </a:lnSpc>
              <a:spcBef>
                <a:spcPts val="0"/>
              </a:spcBef>
              <a:spcAft>
                <a:spcPts val="0"/>
              </a:spcAft>
              <a:buNone/>
            </a:pPr>
            <a:r>
              <a:rPr lang="en" dirty="0">
                <a:solidFill>
                  <a:schemeClr val="tx1"/>
                </a:solidFill>
              </a:rPr>
              <a:t>2. See what time is available that will work for you and your participant. Remember: </a:t>
            </a:r>
            <a:r>
              <a:rPr lang="en-US" dirty="0">
                <a:solidFill>
                  <a:schemeClr val="tx1"/>
                </a:solidFill>
              </a:rPr>
              <a:t>you’ll need to</a:t>
            </a:r>
            <a:r>
              <a:rPr lang="en" dirty="0">
                <a:solidFill>
                  <a:schemeClr val="tx1"/>
                </a:solidFill>
              </a:rPr>
              <a:t> leave at least 15 min between scans.</a:t>
            </a:r>
          </a:p>
          <a:p>
            <a:pPr marL="0" lvl="0" indent="0" algn="l" rtl="0">
              <a:lnSpc>
                <a:spcPct val="120000"/>
              </a:lnSpc>
              <a:spcBef>
                <a:spcPts val="0"/>
              </a:spcBef>
              <a:spcAft>
                <a:spcPts val="0"/>
              </a:spcAft>
              <a:buNone/>
            </a:pPr>
            <a:endParaRPr lang="en" dirty="0">
              <a:solidFill>
                <a:schemeClr val="tx1"/>
              </a:solidFill>
            </a:endParaRPr>
          </a:p>
          <a:p>
            <a:pPr marL="0" lvl="0" indent="0" algn="l" rtl="0">
              <a:lnSpc>
                <a:spcPct val="120000"/>
              </a:lnSpc>
              <a:spcBef>
                <a:spcPts val="0"/>
              </a:spcBef>
              <a:spcAft>
                <a:spcPts val="0"/>
              </a:spcAft>
              <a:buNone/>
            </a:pPr>
            <a:r>
              <a:rPr lang="en" dirty="0">
                <a:solidFill>
                  <a:schemeClr val="tx1"/>
                </a:solidFill>
              </a:rPr>
              <a:t>Have a few times and dates in mind. THEN check MR Technologist Availability calendar before booking </a:t>
            </a:r>
            <a:r>
              <a:rPr lang="en-US" dirty="0">
                <a:solidFill>
                  <a:schemeClr val="tx1"/>
                </a:solidFill>
              </a:rPr>
              <a:t>the </a:t>
            </a:r>
            <a:r>
              <a:rPr lang="en" dirty="0">
                <a:solidFill>
                  <a:schemeClr val="tx1"/>
                </a:solidFill>
              </a:rPr>
              <a:t>time! </a:t>
            </a:r>
            <a:endParaRPr dirty="0">
              <a:solidFill>
                <a:schemeClr val="tx1"/>
              </a:solidFill>
            </a:endParaRPr>
          </a:p>
          <a:p>
            <a:pPr marL="457200" lvl="0" indent="0" algn="l" rtl="0">
              <a:lnSpc>
                <a:spcPct val="120000"/>
              </a:lnSpc>
              <a:spcBef>
                <a:spcPts val="0"/>
              </a:spcBef>
              <a:spcAft>
                <a:spcPts val="0"/>
              </a:spcAft>
              <a:buNone/>
            </a:pPr>
            <a:endParaRPr dirty="0"/>
          </a:p>
        </p:txBody>
      </p:sp>
      <p:pic>
        <p:nvPicPr>
          <p:cNvPr id="285" name="Google Shape;285;p6"/>
          <p:cNvPicPr preferRelativeResize="0"/>
          <p:nvPr/>
        </p:nvPicPr>
        <p:blipFill>
          <a:blip r:embed="rId3">
            <a:alphaModFix/>
          </a:blip>
          <a:stretch>
            <a:fillRect/>
          </a:stretch>
        </p:blipFill>
        <p:spPr>
          <a:xfrm>
            <a:off x="4014949" y="843800"/>
            <a:ext cx="4832426" cy="4065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89"/>
        <p:cNvGrpSpPr/>
        <p:nvPr/>
      </p:nvGrpSpPr>
      <p:grpSpPr>
        <a:xfrm>
          <a:off x="0" y="0"/>
          <a:ext cx="0" cy="0"/>
          <a:chOff x="0" y="0"/>
          <a:chExt cx="0" cy="0"/>
        </a:xfrm>
      </p:grpSpPr>
      <p:sp>
        <p:nvSpPr>
          <p:cNvPr id="291" name="Google Shape;291;g124627419e6_0_14"/>
          <p:cNvSpPr txBox="1">
            <a:spLocks noGrp="1"/>
          </p:cNvSpPr>
          <p:nvPr>
            <p:ph type="body" idx="1"/>
          </p:nvPr>
        </p:nvSpPr>
        <p:spPr>
          <a:xfrm>
            <a:off x="856060" y="1703520"/>
            <a:ext cx="3077700" cy="2976091"/>
          </a:xfrm>
          <a:prstGeom prst="rect">
            <a:avLst/>
          </a:prstGeom>
          <a:noFill/>
          <a:ln>
            <a:noFill/>
          </a:ln>
        </p:spPr>
        <p:txBody>
          <a:bodyPr spcFirstLastPara="1" wrap="square" lIns="68575" tIns="34275" rIns="68575" bIns="34275" anchor="t" anchorCtr="0">
            <a:normAutofit/>
          </a:bodyPr>
          <a:lstStyle/>
          <a:p>
            <a:pPr marL="0" lvl="0" indent="0" algn="l" rtl="0">
              <a:lnSpc>
                <a:spcPct val="120000"/>
              </a:lnSpc>
              <a:spcBef>
                <a:spcPts val="0"/>
              </a:spcBef>
              <a:spcAft>
                <a:spcPts val="0"/>
              </a:spcAft>
              <a:buNone/>
            </a:pPr>
            <a:r>
              <a:rPr lang="en" dirty="0">
                <a:solidFill>
                  <a:schemeClr val="tx1"/>
                </a:solidFill>
              </a:rPr>
              <a:t>3. IMPORTANT: if you need to work with the MR Technologist, check to see if he’s available on the MR Technologist Availability calendar BEFORE booking your time on Eve or June.</a:t>
            </a:r>
            <a:endParaRPr dirty="0">
              <a:solidFill>
                <a:schemeClr val="tx1"/>
              </a:solidFill>
            </a:endParaRPr>
          </a:p>
        </p:txBody>
      </p:sp>
      <p:pic>
        <p:nvPicPr>
          <p:cNvPr id="292" name="Google Shape;292;g124627419e6_0_14"/>
          <p:cNvPicPr preferRelativeResize="0"/>
          <p:nvPr/>
        </p:nvPicPr>
        <p:blipFill>
          <a:blip r:embed="rId3">
            <a:alphaModFix/>
          </a:blip>
          <a:stretch>
            <a:fillRect/>
          </a:stretch>
        </p:blipFill>
        <p:spPr>
          <a:xfrm>
            <a:off x="4158250" y="231549"/>
            <a:ext cx="4224450" cy="1958816"/>
          </a:xfrm>
          <a:prstGeom prst="rect">
            <a:avLst/>
          </a:prstGeom>
          <a:noFill/>
          <a:ln>
            <a:noFill/>
          </a:ln>
        </p:spPr>
      </p:pic>
      <p:pic>
        <p:nvPicPr>
          <p:cNvPr id="3" name="Picture 2">
            <a:extLst>
              <a:ext uri="{FF2B5EF4-FFF2-40B4-BE49-F238E27FC236}">
                <a16:creationId xmlns:a16="http://schemas.microsoft.com/office/drawing/2014/main" id="{1CEE7A33-DFA1-4945-B9C3-F6C0FC7C6926}"/>
              </a:ext>
            </a:extLst>
          </p:cNvPr>
          <p:cNvPicPr>
            <a:picLocks noChangeAspect="1"/>
          </p:cNvPicPr>
          <p:nvPr/>
        </p:nvPicPr>
        <p:blipFill>
          <a:blip r:embed="rId4"/>
          <a:stretch>
            <a:fillRect/>
          </a:stretch>
        </p:blipFill>
        <p:spPr>
          <a:xfrm>
            <a:off x="4415552" y="2267623"/>
            <a:ext cx="3872388" cy="2704811"/>
          </a:xfrm>
          <a:prstGeom prst="rect">
            <a:avLst/>
          </a:prstGeom>
        </p:spPr>
      </p:pic>
    </p:spTree>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TotalTime>
  <Words>3309</Words>
  <Application>Microsoft Office PowerPoint</Application>
  <PresentationFormat>On-screen Show (16:9)</PresentationFormat>
  <Paragraphs>205</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Twentieth Century</vt:lpstr>
      <vt:lpstr>Circuit</vt:lpstr>
      <vt:lpstr>PowerPoint Presentation</vt:lpstr>
      <vt:lpstr>ALL iLAB INFO</vt:lpstr>
      <vt:lpstr>WHAT IS iLAB?</vt:lpstr>
      <vt:lpstr>WHO NEEDS ILAB ACCESS?</vt:lpstr>
      <vt:lpstr>HOW DO I GET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vt:lpstr>
      <vt:lpstr>CANCELING A SCAN</vt:lpstr>
      <vt:lpstr>CANCELING A SCAN &lt;24 HOURS IN ADVANCE</vt:lpstr>
      <vt:lpstr>CANCELING A SCAN &lt;24 HOURS IN ADVANCE</vt:lpstr>
      <vt:lpstr>MOVING A SCAN</vt:lpstr>
      <vt:lpstr>MOVING A SCAN &lt;24 HOURS IN ADVANCE: SECRET LOOPHOLE</vt:lpstr>
      <vt:lpstr>MOVING A SCAN &lt;24 HOURS IN ADVANCE: SECRET LOOPHOLE</vt:lpstr>
      <vt:lpstr> </vt:lpstr>
      <vt:lpstr> </vt:lpstr>
      <vt:lpstr> </vt:lpstr>
      <vt:lpstr>iLab: Mutual Interests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Durkin</dc:creator>
  <cp:lastModifiedBy>Kathleen Durkin</cp:lastModifiedBy>
  <cp:revision>60</cp:revision>
  <dcterms:modified xsi:type="dcterms:W3CDTF">2023-09-26T17:33:30Z</dcterms:modified>
</cp:coreProperties>
</file>